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9.jpg" ContentType="image/png"/>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22"/>
  </p:notesMasterIdLst>
  <p:sldIdLst>
    <p:sldId id="299" r:id="rId2"/>
    <p:sldId id="326" r:id="rId3"/>
    <p:sldId id="327" r:id="rId4"/>
    <p:sldId id="329" r:id="rId5"/>
    <p:sldId id="350" r:id="rId6"/>
    <p:sldId id="363" r:id="rId7"/>
    <p:sldId id="352" r:id="rId8"/>
    <p:sldId id="357" r:id="rId9"/>
    <p:sldId id="359" r:id="rId10"/>
    <p:sldId id="360" r:id="rId11"/>
    <p:sldId id="361" r:id="rId12"/>
    <p:sldId id="362" r:id="rId13"/>
    <p:sldId id="351" r:id="rId14"/>
    <p:sldId id="356" r:id="rId15"/>
    <p:sldId id="348" r:id="rId16"/>
    <p:sldId id="340" r:id="rId17"/>
    <p:sldId id="349" r:id="rId18"/>
    <p:sldId id="336" r:id="rId19"/>
    <p:sldId id="339" r:id="rId20"/>
    <p:sldId id="319" r:id="rId21"/>
  </p:sldIdLst>
  <p:sldSz cx="9144000" cy="6858000" type="screen4x3"/>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F0F60E-1DAF-A747-B9EF-23121CAC7617}" v="47" dt="2022-11-10T08:06:30.8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03"/>
    <p:restoredTop sz="92932"/>
  </p:normalViewPr>
  <p:slideViewPr>
    <p:cSldViewPr>
      <p:cViewPr varScale="1">
        <p:scale>
          <a:sx n="107" d="100"/>
          <a:sy n="107" d="100"/>
        </p:scale>
        <p:origin x="1168" y="1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ath Nankivell (St Thomas' Primary School - Claremont)" userId="d7aced9f-dccb-46ad-b62d-90cdbd46d6dd" providerId="ADAL" clId="{51F0F60E-1DAF-A747-B9EF-23121CAC7617}"/>
    <pc:docChg chg="undo custSel addSld delSld modSld modMainMaster">
      <pc:chgData name="Heath Nankivell (St Thomas' Primary School - Claremont)" userId="d7aced9f-dccb-46ad-b62d-90cdbd46d6dd" providerId="ADAL" clId="{51F0F60E-1DAF-A747-B9EF-23121CAC7617}" dt="2022-11-10T08:07:41.141" v="1362" actId="120"/>
      <pc:docMkLst>
        <pc:docMk/>
      </pc:docMkLst>
      <pc:sldChg chg="del">
        <pc:chgData name="Heath Nankivell (St Thomas' Primary School - Claremont)" userId="d7aced9f-dccb-46ad-b62d-90cdbd46d6dd" providerId="ADAL" clId="{51F0F60E-1DAF-A747-B9EF-23121CAC7617}" dt="2022-11-04T02:23:53.951" v="0" actId="2696"/>
        <pc:sldMkLst>
          <pc:docMk/>
          <pc:sldMk cId="905379389" sldId="258"/>
        </pc:sldMkLst>
      </pc:sldChg>
      <pc:sldChg chg="delSp modSp del mod">
        <pc:chgData name="Heath Nankivell (St Thomas' Primary School - Claremont)" userId="d7aced9f-dccb-46ad-b62d-90cdbd46d6dd" providerId="ADAL" clId="{51F0F60E-1DAF-A747-B9EF-23121CAC7617}" dt="2022-11-10T08:06:36.199" v="1358" actId="2696"/>
        <pc:sldMkLst>
          <pc:docMk/>
          <pc:sldMk cId="904486541" sldId="265"/>
        </pc:sldMkLst>
        <pc:spChg chg="mod">
          <ac:chgData name="Heath Nankivell (St Thomas' Primary School - Claremont)" userId="d7aced9f-dccb-46ad-b62d-90cdbd46d6dd" providerId="ADAL" clId="{51F0F60E-1DAF-A747-B9EF-23121CAC7617}" dt="2022-11-07T15:08:58.691" v="1158" actId="1076"/>
          <ac:spMkLst>
            <pc:docMk/>
            <pc:sldMk cId="904486541" sldId="265"/>
            <ac:spMk id="3" creationId="{0D6E6513-F771-734E-B86B-38D09CE2E7C9}"/>
          </ac:spMkLst>
        </pc:spChg>
        <pc:spChg chg="mod">
          <ac:chgData name="Heath Nankivell (St Thomas' Primary School - Claremont)" userId="d7aced9f-dccb-46ad-b62d-90cdbd46d6dd" providerId="ADAL" clId="{51F0F60E-1DAF-A747-B9EF-23121CAC7617}" dt="2022-11-07T15:09:04.245" v="1159" actId="2711"/>
          <ac:spMkLst>
            <pc:docMk/>
            <pc:sldMk cId="904486541" sldId="265"/>
            <ac:spMk id="5" creationId="{233B3A67-03EE-384B-B7C2-7A2A13A66AAF}"/>
          </ac:spMkLst>
        </pc:spChg>
        <pc:spChg chg="del">
          <ac:chgData name="Heath Nankivell (St Thomas' Primary School - Claremont)" userId="d7aced9f-dccb-46ad-b62d-90cdbd46d6dd" providerId="ADAL" clId="{51F0F60E-1DAF-A747-B9EF-23121CAC7617}" dt="2022-11-10T08:06:05.864" v="1340" actId="478"/>
          <ac:spMkLst>
            <pc:docMk/>
            <pc:sldMk cId="904486541" sldId="265"/>
            <ac:spMk id="11" creationId="{D85E2DE6-6067-984D-9BA4-075EB42A4493}"/>
          </ac:spMkLst>
        </pc:spChg>
        <pc:spChg chg="mod">
          <ac:chgData name="Heath Nankivell (St Thomas' Primary School - Claremont)" userId="d7aced9f-dccb-46ad-b62d-90cdbd46d6dd" providerId="ADAL" clId="{51F0F60E-1DAF-A747-B9EF-23121CAC7617}" dt="2022-11-07T15:09:08.979" v="1160" actId="2711"/>
          <ac:spMkLst>
            <pc:docMk/>
            <pc:sldMk cId="904486541" sldId="265"/>
            <ac:spMk id="17" creationId="{F7516FE5-473E-B047-AB39-4C8061C1F4E7}"/>
          </ac:spMkLst>
        </pc:spChg>
        <pc:picChg chg="del">
          <ac:chgData name="Heath Nankivell (St Thomas' Primary School - Claremont)" userId="d7aced9f-dccb-46ad-b62d-90cdbd46d6dd" providerId="ADAL" clId="{51F0F60E-1DAF-A747-B9EF-23121CAC7617}" dt="2022-11-10T08:06:07.378" v="1341" actId="478"/>
          <ac:picMkLst>
            <pc:docMk/>
            <pc:sldMk cId="904486541" sldId="265"/>
            <ac:picMk id="13" creationId="{4365CFB2-4F47-6745-949C-4ADC60EA2AFB}"/>
          </ac:picMkLst>
        </pc:picChg>
      </pc:sldChg>
      <pc:sldChg chg="addSp delSp modSp del mod">
        <pc:chgData name="Heath Nankivell (St Thomas' Primary School - Claremont)" userId="d7aced9f-dccb-46ad-b62d-90cdbd46d6dd" providerId="ADAL" clId="{51F0F60E-1DAF-A747-B9EF-23121CAC7617}" dt="2022-11-07T15:15:01.141" v="1299" actId="2696"/>
        <pc:sldMkLst>
          <pc:docMk/>
          <pc:sldMk cId="1763370275" sldId="286"/>
        </pc:sldMkLst>
        <pc:spChg chg="del">
          <ac:chgData name="Heath Nankivell (St Thomas' Primary School - Claremont)" userId="d7aced9f-dccb-46ad-b62d-90cdbd46d6dd" providerId="ADAL" clId="{51F0F60E-1DAF-A747-B9EF-23121CAC7617}" dt="2022-11-07T15:09:45.793" v="1172" actId="478"/>
          <ac:spMkLst>
            <pc:docMk/>
            <pc:sldMk cId="1763370275" sldId="286"/>
            <ac:spMk id="2" creationId="{CCACBDDC-1D5D-9A4A-8AE0-DC63D84D24EA}"/>
          </ac:spMkLst>
        </pc:spChg>
        <pc:spChg chg="mod">
          <ac:chgData name="Heath Nankivell (St Thomas' Primary School - Claremont)" userId="d7aced9f-dccb-46ad-b62d-90cdbd46d6dd" providerId="ADAL" clId="{51F0F60E-1DAF-A747-B9EF-23121CAC7617}" dt="2022-11-07T15:14:23.396" v="1290" actId="2711"/>
          <ac:spMkLst>
            <pc:docMk/>
            <pc:sldMk cId="1763370275" sldId="286"/>
            <ac:spMk id="5" creationId="{62EA928B-6889-0342-90FA-A0BC411BD726}"/>
          </ac:spMkLst>
        </pc:spChg>
        <pc:spChg chg="add del mod">
          <ac:chgData name="Heath Nankivell (St Thomas' Primary School - Claremont)" userId="d7aced9f-dccb-46ad-b62d-90cdbd46d6dd" providerId="ADAL" clId="{51F0F60E-1DAF-A747-B9EF-23121CAC7617}" dt="2022-11-07T15:09:47.249" v="1173" actId="478"/>
          <ac:spMkLst>
            <pc:docMk/>
            <pc:sldMk cId="1763370275" sldId="286"/>
            <ac:spMk id="6" creationId="{DD5AC986-4731-BF50-721C-7FECFCBD5E40}"/>
          </ac:spMkLst>
        </pc:spChg>
        <pc:spChg chg="del">
          <ac:chgData name="Heath Nankivell (St Thomas' Primary School - Claremont)" userId="d7aced9f-dccb-46ad-b62d-90cdbd46d6dd" providerId="ADAL" clId="{51F0F60E-1DAF-A747-B9EF-23121CAC7617}" dt="2022-11-07T15:09:42.584" v="1171" actId="478"/>
          <ac:spMkLst>
            <pc:docMk/>
            <pc:sldMk cId="1763370275" sldId="286"/>
            <ac:spMk id="11" creationId="{D85E2DE6-6067-984D-9BA4-075EB42A4493}"/>
          </ac:spMkLst>
        </pc:spChg>
        <pc:picChg chg="del">
          <ac:chgData name="Heath Nankivell (St Thomas' Primary School - Claremont)" userId="d7aced9f-dccb-46ad-b62d-90cdbd46d6dd" providerId="ADAL" clId="{51F0F60E-1DAF-A747-B9EF-23121CAC7617}" dt="2022-11-07T15:09:40.448" v="1170" actId="478"/>
          <ac:picMkLst>
            <pc:docMk/>
            <pc:sldMk cId="1763370275" sldId="286"/>
            <ac:picMk id="13" creationId="{BF88A47A-F5B0-7443-B491-C4D46AC305CB}"/>
          </ac:picMkLst>
        </pc:picChg>
      </pc:sldChg>
      <pc:sldChg chg="delSp modSp mod">
        <pc:chgData name="Heath Nankivell (St Thomas' Primary School - Claremont)" userId="d7aced9f-dccb-46ad-b62d-90cdbd46d6dd" providerId="ADAL" clId="{51F0F60E-1DAF-A747-B9EF-23121CAC7617}" dt="2022-11-07T15:08:46.217" v="1156" actId="478"/>
        <pc:sldMkLst>
          <pc:docMk/>
          <pc:sldMk cId="3057744295" sldId="299"/>
        </pc:sldMkLst>
        <pc:spChg chg="mod">
          <ac:chgData name="Heath Nankivell (St Thomas' Primary School - Claremont)" userId="d7aced9f-dccb-46ad-b62d-90cdbd46d6dd" providerId="ADAL" clId="{51F0F60E-1DAF-A747-B9EF-23121CAC7617}" dt="2022-11-07T15:08:40.317" v="1154" actId="2711"/>
          <ac:spMkLst>
            <pc:docMk/>
            <pc:sldMk cId="3057744295" sldId="299"/>
            <ac:spMk id="2" creationId="{49BBF7EB-100F-F44D-B2D0-737EB053648E}"/>
          </ac:spMkLst>
        </pc:spChg>
        <pc:spChg chg="del">
          <ac:chgData name="Heath Nankivell (St Thomas' Primary School - Claremont)" userId="d7aced9f-dccb-46ad-b62d-90cdbd46d6dd" providerId="ADAL" clId="{51F0F60E-1DAF-A747-B9EF-23121CAC7617}" dt="2022-11-07T15:08:46.217" v="1156" actId="478"/>
          <ac:spMkLst>
            <pc:docMk/>
            <pc:sldMk cId="3057744295" sldId="299"/>
            <ac:spMk id="3" creationId="{402E0420-359E-9A44-B594-92FC9AF87703}"/>
          </ac:spMkLst>
        </pc:spChg>
        <pc:picChg chg="del">
          <ac:chgData name="Heath Nankivell (St Thomas' Primary School - Claremont)" userId="d7aced9f-dccb-46ad-b62d-90cdbd46d6dd" providerId="ADAL" clId="{51F0F60E-1DAF-A747-B9EF-23121CAC7617}" dt="2022-11-07T15:08:43.535" v="1155" actId="478"/>
          <ac:picMkLst>
            <pc:docMk/>
            <pc:sldMk cId="3057744295" sldId="299"/>
            <ac:picMk id="1025" creationId="{AB6F595E-CC7B-2B46-90E8-576BA258DE65}"/>
          </ac:picMkLst>
        </pc:picChg>
        <pc:picChg chg="mod">
          <ac:chgData name="Heath Nankivell (St Thomas' Primary School - Claremont)" userId="d7aced9f-dccb-46ad-b62d-90cdbd46d6dd" providerId="ADAL" clId="{51F0F60E-1DAF-A747-B9EF-23121CAC7617}" dt="2022-11-04T02:59:57.782" v="879" actId="1076"/>
          <ac:picMkLst>
            <pc:docMk/>
            <pc:sldMk cId="3057744295" sldId="299"/>
            <ac:picMk id="1026" creationId="{40543197-475D-254A-B9C7-5793ED1CF6CC}"/>
          </ac:picMkLst>
        </pc:picChg>
      </pc:sldChg>
      <pc:sldChg chg="delSp modSp mod">
        <pc:chgData name="Heath Nankivell (St Thomas' Primary School - Claremont)" userId="d7aced9f-dccb-46ad-b62d-90cdbd46d6dd" providerId="ADAL" clId="{51F0F60E-1DAF-A747-B9EF-23121CAC7617}" dt="2022-11-07T15:13:18.471" v="1278" actId="1076"/>
        <pc:sldMkLst>
          <pc:docMk/>
          <pc:sldMk cId="2144139379" sldId="319"/>
        </pc:sldMkLst>
        <pc:spChg chg="mod">
          <ac:chgData name="Heath Nankivell (St Thomas' Primary School - Claremont)" userId="d7aced9f-dccb-46ad-b62d-90cdbd46d6dd" providerId="ADAL" clId="{51F0F60E-1DAF-A747-B9EF-23121CAC7617}" dt="2022-11-07T15:13:18.471" v="1278" actId="1076"/>
          <ac:spMkLst>
            <pc:docMk/>
            <pc:sldMk cId="2144139379" sldId="319"/>
            <ac:spMk id="2" creationId="{49BBF7EB-100F-F44D-B2D0-737EB053648E}"/>
          </ac:spMkLst>
        </pc:spChg>
        <pc:spChg chg="del">
          <ac:chgData name="Heath Nankivell (St Thomas' Primary School - Claremont)" userId="d7aced9f-dccb-46ad-b62d-90cdbd46d6dd" providerId="ADAL" clId="{51F0F60E-1DAF-A747-B9EF-23121CAC7617}" dt="2022-11-07T15:12:10.873" v="1261" actId="478"/>
          <ac:spMkLst>
            <pc:docMk/>
            <pc:sldMk cId="2144139379" sldId="319"/>
            <ac:spMk id="3" creationId="{402E0420-359E-9A44-B594-92FC9AF87703}"/>
          </ac:spMkLst>
        </pc:spChg>
        <pc:picChg chg="del">
          <ac:chgData name="Heath Nankivell (St Thomas' Primary School - Claremont)" userId="d7aced9f-dccb-46ad-b62d-90cdbd46d6dd" providerId="ADAL" clId="{51F0F60E-1DAF-A747-B9EF-23121CAC7617}" dt="2022-11-07T15:12:09.295" v="1260" actId="478"/>
          <ac:picMkLst>
            <pc:docMk/>
            <pc:sldMk cId="2144139379" sldId="319"/>
            <ac:picMk id="1025" creationId="{AB6F595E-CC7B-2B46-90E8-576BA258DE65}"/>
          </ac:picMkLst>
        </pc:picChg>
      </pc:sldChg>
      <pc:sldChg chg="delSp modSp mod">
        <pc:chgData name="Heath Nankivell (St Thomas' Primary School - Claremont)" userId="d7aced9f-dccb-46ad-b62d-90cdbd46d6dd" providerId="ADAL" clId="{51F0F60E-1DAF-A747-B9EF-23121CAC7617}" dt="2022-11-07T15:08:30.550" v="1153" actId="1076"/>
        <pc:sldMkLst>
          <pc:docMk/>
          <pc:sldMk cId="1328427700" sldId="326"/>
        </pc:sldMkLst>
        <pc:spChg chg="mod">
          <ac:chgData name="Heath Nankivell (St Thomas' Primary School - Claremont)" userId="d7aced9f-dccb-46ad-b62d-90cdbd46d6dd" providerId="ADAL" clId="{51F0F60E-1DAF-A747-B9EF-23121CAC7617}" dt="2022-11-07T15:08:30.550" v="1153" actId="1076"/>
          <ac:spMkLst>
            <pc:docMk/>
            <pc:sldMk cId="1328427700" sldId="326"/>
            <ac:spMk id="2" creationId="{49BBF7EB-100F-F44D-B2D0-737EB053648E}"/>
          </ac:spMkLst>
        </pc:spChg>
        <pc:spChg chg="del">
          <ac:chgData name="Heath Nankivell (St Thomas' Primary School - Claremont)" userId="d7aced9f-dccb-46ad-b62d-90cdbd46d6dd" providerId="ADAL" clId="{51F0F60E-1DAF-A747-B9EF-23121CAC7617}" dt="2022-11-07T15:04:02.503" v="1099" actId="478"/>
          <ac:spMkLst>
            <pc:docMk/>
            <pc:sldMk cId="1328427700" sldId="326"/>
            <ac:spMk id="3" creationId="{402E0420-359E-9A44-B594-92FC9AF87703}"/>
          </ac:spMkLst>
        </pc:spChg>
        <pc:picChg chg="del">
          <ac:chgData name="Heath Nankivell (St Thomas' Primary School - Claremont)" userId="d7aced9f-dccb-46ad-b62d-90cdbd46d6dd" providerId="ADAL" clId="{51F0F60E-1DAF-A747-B9EF-23121CAC7617}" dt="2022-11-07T15:04:01.477" v="1098" actId="478"/>
          <ac:picMkLst>
            <pc:docMk/>
            <pc:sldMk cId="1328427700" sldId="326"/>
            <ac:picMk id="1025" creationId="{AB6F595E-CC7B-2B46-90E8-576BA258DE65}"/>
          </ac:picMkLst>
        </pc:picChg>
      </pc:sldChg>
      <pc:sldChg chg="delSp modSp mod">
        <pc:chgData name="Heath Nankivell (St Thomas' Primary School - Claremont)" userId="d7aced9f-dccb-46ad-b62d-90cdbd46d6dd" providerId="ADAL" clId="{51F0F60E-1DAF-A747-B9EF-23121CAC7617}" dt="2022-11-07T15:08:11.848" v="1149" actId="1076"/>
        <pc:sldMkLst>
          <pc:docMk/>
          <pc:sldMk cId="4172225582" sldId="327"/>
        </pc:sldMkLst>
        <pc:spChg chg="mod">
          <ac:chgData name="Heath Nankivell (St Thomas' Primary School - Claremont)" userId="d7aced9f-dccb-46ad-b62d-90cdbd46d6dd" providerId="ADAL" clId="{51F0F60E-1DAF-A747-B9EF-23121CAC7617}" dt="2022-11-07T15:08:11.848" v="1149" actId="1076"/>
          <ac:spMkLst>
            <pc:docMk/>
            <pc:sldMk cId="4172225582" sldId="327"/>
            <ac:spMk id="2" creationId="{49BBF7EB-100F-F44D-B2D0-737EB053648E}"/>
          </ac:spMkLst>
        </pc:spChg>
        <pc:spChg chg="del">
          <ac:chgData name="Heath Nankivell (St Thomas' Primary School - Claremont)" userId="d7aced9f-dccb-46ad-b62d-90cdbd46d6dd" providerId="ADAL" clId="{51F0F60E-1DAF-A747-B9EF-23121CAC7617}" dt="2022-11-07T15:03:58.620" v="1097" actId="478"/>
          <ac:spMkLst>
            <pc:docMk/>
            <pc:sldMk cId="4172225582" sldId="327"/>
            <ac:spMk id="3" creationId="{402E0420-359E-9A44-B594-92FC9AF87703}"/>
          </ac:spMkLst>
        </pc:spChg>
        <pc:picChg chg="del">
          <ac:chgData name="Heath Nankivell (St Thomas' Primary School - Claremont)" userId="d7aced9f-dccb-46ad-b62d-90cdbd46d6dd" providerId="ADAL" clId="{51F0F60E-1DAF-A747-B9EF-23121CAC7617}" dt="2022-11-07T15:03:56.136" v="1096" actId="478"/>
          <ac:picMkLst>
            <pc:docMk/>
            <pc:sldMk cId="4172225582" sldId="327"/>
            <ac:picMk id="1025" creationId="{AB6F595E-CC7B-2B46-90E8-576BA258DE65}"/>
          </ac:picMkLst>
        </pc:picChg>
      </pc:sldChg>
      <pc:sldChg chg="delSp modSp mod">
        <pc:chgData name="Heath Nankivell (St Thomas' Primary School - Claremont)" userId="d7aced9f-dccb-46ad-b62d-90cdbd46d6dd" providerId="ADAL" clId="{51F0F60E-1DAF-A747-B9EF-23121CAC7617}" dt="2022-11-07T15:07:48.180" v="1144" actId="1076"/>
        <pc:sldMkLst>
          <pc:docMk/>
          <pc:sldMk cId="346971715" sldId="329"/>
        </pc:sldMkLst>
        <pc:spChg chg="mod">
          <ac:chgData name="Heath Nankivell (St Thomas' Primary School - Claremont)" userId="d7aced9f-dccb-46ad-b62d-90cdbd46d6dd" providerId="ADAL" clId="{51F0F60E-1DAF-A747-B9EF-23121CAC7617}" dt="2022-11-07T15:07:48.180" v="1144" actId="1076"/>
          <ac:spMkLst>
            <pc:docMk/>
            <pc:sldMk cId="346971715" sldId="329"/>
            <ac:spMk id="2" creationId="{49BBF7EB-100F-F44D-B2D0-737EB053648E}"/>
          </ac:spMkLst>
        </pc:spChg>
        <pc:spChg chg="del mod">
          <ac:chgData name="Heath Nankivell (St Thomas' Primary School - Claremont)" userId="d7aced9f-dccb-46ad-b62d-90cdbd46d6dd" providerId="ADAL" clId="{51F0F60E-1DAF-A747-B9EF-23121CAC7617}" dt="2022-11-07T15:04:11.431" v="1102" actId="478"/>
          <ac:spMkLst>
            <pc:docMk/>
            <pc:sldMk cId="346971715" sldId="329"/>
            <ac:spMk id="3" creationId="{402E0420-359E-9A44-B594-92FC9AF87703}"/>
          </ac:spMkLst>
        </pc:spChg>
        <pc:picChg chg="del">
          <ac:chgData name="Heath Nankivell (St Thomas' Primary School - Claremont)" userId="d7aced9f-dccb-46ad-b62d-90cdbd46d6dd" providerId="ADAL" clId="{51F0F60E-1DAF-A747-B9EF-23121CAC7617}" dt="2022-11-07T15:04:09.192" v="1100" actId="478"/>
          <ac:picMkLst>
            <pc:docMk/>
            <pc:sldMk cId="346971715" sldId="329"/>
            <ac:picMk id="1025" creationId="{AB6F595E-CC7B-2B46-90E8-576BA258DE65}"/>
          </ac:picMkLst>
        </pc:picChg>
      </pc:sldChg>
      <pc:sldChg chg="addSp delSp modSp mod">
        <pc:chgData name="Heath Nankivell (St Thomas' Primary School - Claremont)" userId="d7aced9f-dccb-46ad-b62d-90cdbd46d6dd" providerId="ADAL" clId="{51F0F60E-1DAF-A747-B9EF-23121CAC7617}" dt="2022-11-07T15:12:50.481" v="1273" actId="2711"/>
        <pc:sldMkLst>
          <pc:docMk/>
          <pc:sldMk cId="2530127805" sldId="336"/>
        </pc:sldMkLst>
        <pc:spChg chg="mod">
          <ac:chgData name="Heath Nankivell (St Thomas' Primary School - Claremont)" userId="d7aced9f-dccb-46ad-b62d-90cdbd46d6dd" providerId="ADAL" clId="{51F0F60E-1DAF-A747-B9EF-23121CAC7617}" dt="2022-11-07T15:12:50.481" v="1273" actId="2711"/>
          <ac:spMkLst>
            <pc:docMk/>
            <pc:sldMk cId="2530127805" sldId="336"/>
            <ac:spMk id="2" creationId="{49BBF7EB-100F-F44D-B2D0-737EB053648E}"/>
          </ac:spMkLst>
        </pc:spChg>
        <pc:spChg chg="del">
          <ac:chgData name="Heath Nankivell (St Thomas' Primary School - Claremont)" userId="d7aced9f-dccb-46ad-b62d-90cdbd46d6dd" providerId="ADAL" clId="{51F0F60E-1DAF-A747-B9EF-23121CAC7617}" dt="2022-11-07T15:11:29.637" v="1245" actId="478"/>
          <ac:spMkLst>
            <pc:docMk/>
            <pc:sldMk cId="2530127805" sldId="336"/>
            <ac:spMk id="3" creationId="{402E0420-359E-9A44-B594-92FC9AF87703}"/>
          </ac:spMkLst>
        </pc:spChg>
        <pc:picChg chg="add del mod">
          <ac:chgData name="Heath Nankivell (St Thomas' Primary School - Claremont)" userId="d7aced9f-dccb-46ad-b62d-90cdbd46d6dd" providerId="ADAL" clId="{51F0F60E-1DAF-A747-B9EF-23121CAC7617}" dt="2022-11-07T15:11:35.250" v="1247" actId="478"/>
          <ac:picMkLst>
            <pc:docMk/>
            <pc:sldMk cId="2530127805" sldId="336"/>
            <ac:picMk id="4" creationId="{049F1ACB-9A10-3B7F-2D52-8A605666DAA3}"/>
          </ac:picMkLst>
        </pc:picChg>
        <pc:picChg chg="del">
          <ac:chgData name="Heath Nankivell (St Thomas' Primary School - Claremont)" userId="d7aced9f-dccb-46ad-b62d-90cdbd46d6dd" providerId="ADAL" clId="{51F0F60E-1DAF-A747-B9EF-23121CAC7617}" dt="2022-11-04T02:58:24.430" v="831" actId="478"/>
          <ac:picMkLst>
            <pc:docMk/>
            <pc:sldMk cId="2530127805" sldId="336"/>
            <ac:picMk id="5" creationId="{015C4778-144F-2045-A0D9-5038D3D39D89}"/>
          </ac:picMkLst>
        </pc:picChg>
        <pc:picChg chg="add mod">
          <ac:chgData name="Heath Nankivell (St Thomas' Primary School - Claremont)" userId="d7aced9f-dccb-46ad-b62d-90cdbd46d6dd" providerId="ADAL" clId="{51F0F60E-1DAF-A747-B9EF-23121CAC7617}" dt="2022-11-07T15:12:26.474" v="1264" actId="1076"/>
          <ac:picMkLst>
            <pc:docMk/>
            <pc:sldMk cId="2530127805" sldId="336"/>
            <ac:picMk id="6" creationId="{6FEE4D3A-F9FA-A290-C379-61FFA622B907}"/>
          </ac:picMkLst>
        </pc:picChg>
        <pc:picChg chg="del">
          <ac:chgData name="Heath Nankivell (St Thomas' Primary School - Claremont)" userId="d7aced9f-dccb-46ad-b62d-90cdbd46d6dd" providerId="ADAL" clId="{51F0F60E-1DAF-A747-B9EF-23121CAC7617}" dt="2022-11-07T15:11:39.692" v="1249" actId="478"/>
          <ac:picMkLst>
            <pc:docMk/>
            <pc:sldMk cId="2530127805" sldId="336"/>
            <ac:picMk id="7" creationId="{77E090AB-572A-4944-BC44-BE4819306B9C}"/>
          </ac:picMkLst>
        </pc:picChg>
        <pc:picChg chg="del">
          <ac:chgData name="Heath Nankivell (St Thomas' Primary School - Claremont)" userId="d7aced9f-dccb-46ad-b62d-90cdbd46d6dd" providerId="ADAL" clId="{51F0F60E-1DAF-A747-B9EF-23121CAC7617}" dt="2022-11-07T15:11:28.068" v="1244" actId="478"/>
          <ac:picMkLst>
            <pc:docMk/>
            <pc:sldMk cId="2530127805" sldId="336"/>
            <ac:picMk id="1025" creationId="{AB6F595E-CC7B-2B46-90E8-576BA258DE65}"/>
          </ac:picMkLst>
        </pc:picChg>
      </pc:sldChg>
      <pc:sldChg chg="delSp modSp mod">
        <pc:chgData name="Heath Nankivell (St Thomas' Primary School - Claremont)" userId="d7aced9f-dccb-46ad-b62d-90cdbd46d6dd" providerId="ADAL" clId="{51F0F60E-1DAF-A747-B9EF-23121CAC7617}" dt="2022-11-07T15:13:03.210" v="1275" actId="14100"/>
        <pc:sldMkLst>
          <pc:docMk/>
          <pc:sldMk cId="2919786037" sldId="339"/>
        </pc:sldMkLst>
        <pc:spChg chg="mod">
          <ac:chgData name="Heath Nankivell (St Thomas' Primary School - Claremont)" userId="d7aced9f-dccb-46ad-b62d-90cdbd46d6dd" providerId="ADAL" clId="{51F0F60E-1DAF-A747-B9EF-23121CAC7617}" dt="2022-11-07T15:12:57.289" v="1274" actId="2711"/>
          <ac:spMkLst>
            <pc:docMk/>
            <pc:sldMk cId="2919786037" sldId="339"/>
            <ac:spMk id="2" creationId="{49BBF7EB-100F-F44D-B2D0-737EB053648E}"/>
          </ac:spMkLst>
        </pc:spChg>
        <pc:spChg chg="del">
          <ac:chgData name="Heath Nankivell (St Thomas' Primary School - Claremont)" userId="d7aced9f-dccb-46ad-b62d-90cdbd46d6dd" providerId="ADAL" clId="{51F0F60E-1DAF-A747-B9EF-23121CAC7617}" dt="2022-11-07T15:11:54.892" v="1255" actId="478"/>
          <ac:spMkLst>
            <pc:docMk/>
            <pc:sldMk cId="2919786037" sldId="339"/>
            <ac:spMk id="3" creationId="{402E0420-359E-9A44-B594-92FC9AF87703}"/>
          </ac:spMkLst>
        </pc:spChg>
        <pc:picChg chg="del">
          <ac:chgData name="Heath Nankivell (St Thomas' Primary School - Claremont)" userId="d7aced9f-dccb-46ad-b62d-90cdbd46d6dd" providerId="ADAL" clId="{51F0F60E-1DAF-A747-B9EF-23121CAC7617}" dt="2022-11-07T15:11:56.398" v="1256" actId="478"/>
          <ac:picMkLst>
            <pc:docMk/>
            <pc:sldMk cId="2919786037" sldId="339"/>
            <ac:picMk id="6" creationId="{7F321CE6-B132-D84C-AF28-F60E90D30EE1}"/>
          </ac:picMkLst>
        </pc:picChg>
        <pc:picChg chg="mod">
          <ac:chgData name="Heath Nankivell (St Thomas' Primary School - Claremont)" userId="d7aced9f-dccb-46ad-b62d-90cdbd46d6dd" providerId="ADAL" clId="{51F0F60E-1DAF-A747-B9EF-23121CAC7617}" dt="2022-11-07T15:13:03.210" v="1275" actId="14100"/>
          <ac:picMkLst>
            <pc:docMk/>
            <pc:sldMk cId="2919786037" sldId="339"/>
            <ac:picMk id="7" creationId="{21AA8496-C0D7-294B-86E8-0ABE7ABD0515}"/>
          </ac:picMkLst>
        </pc:picChg>
        <pc:picChg chg="del">
          <ac:chgData name="Heath Nankivell (St Thomas' Primary School - Claremont)" userId="d7aced9f-dccb-46ad-b62d-90cdbd46d6dd" providerId="ADAL" clId="{51F0F60E-1DAF-A747-B9EF-23121CAC7617}" dt="2022-11-07T15:11:53.565" v="1254" actId="478"/>
          <ac:picMkLst>
            <pc:docMk/>
            <pc:sldMk cId="2919786037" sldId="339"/>
            <ac:picMk id="1025" creationId="{AB6F595E-CC7B-2B46-90E8-576BA258DE65}"/>
          </ac:picMkLst>
        </pc:picChg>
      </pc:sldChg>
      <pc:sldChg chg="delSp modSp mod">
        <pc:chgData name="Heath Nankivell (St Thomas' Primary School - Claremont)" userId="d7aced9f-dccb-46ad-b62d-90cdbd46d6dd" providerId="ADAL" clId="{51F0F60E-1DAF-A747-B9EF-23121CAC7617}" dt="2022-11-07T15:17:37.042" v="1339" actId="1076"/>
        <pc:sldMkLst>
          <pc:docMk/>
          <pc:sldMk cId="3875602808" sldId="340"/>
        </pc:sldMkLst>
        <pc:spChg chg="mod">
          <ac:chgData name="Heath Nankivell (St Thomas' Primary School - Claremont)" userId="d7aced9f-dccb-46ad-b62d-90cdbd46d6dd" providerId="ADAL" clId="{51F0F60E-1DAF-A747-B9EF-23121CAC7617}" dt="2022-11-07T15:17:37.042" v="1339" actId="1076"/>
          <ac:spMkLst>
            <pc:docMk/>
            <pc:sldMk cId="3875602808" sldId="340"/>
            <ac:spMk id="2" creationId="{49BBF7EB-100F-F44D-B2D0-737EB053648E}"/>
          </ac:spMkLst>
        </pc:spChg>
        <pc:spChg chg="del">
          <ac:chgData name="Heath Nankivell (St Thomas' Primary School - Claremont)" userId="d7aced9f-dccb-46ad-b62d-90cdbd46d6dd" providerId="ADAL" clId="{51F0F60E-1DAF-A747-B9EF-23121CAC7617}" dt="2022-11-07T15:11:16.891" v="1241" actId="478"/>
          <ac:spMkLst>
            <pc:docMk/>
            <pc:sldMk cId="3875602808" sldId="340"/>
            <ac:spMk id="3" creationId="{402E0420-359E-9A44-B594-92FC9AF87703}"/>
          </ac:spMkLst>
        </pc:spChg>
        <pc:picChg chg="del">
          <ac:chgData name="Heath Nankivell (St Thomas' Primary School - Claremont)" userId="d7aced9f-dccb-46ad-b62d-90cdbd46d6dd" providerId="ADAL" clId="{51F0F60E-1DAF-A747-B9EF-23121CAC7617}" dt="2022-11-07T15:11:14.870" v="1240" actId="478"/>
          <ac:picMkLst>
            <pc:docMk/>
            <pc:sldMk cId="3875602808" sldId="340"/>
            <ac:picMk id="1025" creationId="{AB6F595E-CC7B-2B46-90E8-576BA258DE65}"/>
          </ac:picMkLst>
        </pc:picChg>
        <pc:picChg chg="mod">
          <ac:chgData name="Heath Nankivell (St Thomas' Primary School - Claremont)" userId="d7aced9f-dccb-46ad-b62d-90cdbd46d6dd" providerId="ADAL" clId="{51F0F60E-1DAF-A747-B9EF-23121CAC7617}" dt="2022-11-07T15:17:26.503" v="1336" actId="1076"/>
          <ac:picMkLst>
            <pc:docMk/>
            <pc:sldMk cId="3875602808" sldId="340"/>
            <ac:picMk id="3074" creationId="{68B7931E-9C2C-7644-95CA-62A954ED690F}"/>
          </ac:picMkLst>
        </pc:picChg>
      </pc:sldChg>
      <pc:sldChg chg="delSp modSp mod">
        <pc:chgData name="Heath Nankivell (St Thomas' Primary School - Claremont)" userId="d7aced9f-dccb-46ad-b62d-90cdbd46d6dd" providerId="ADAL" clId="{51F0F60E-1DAF-A747-B9EF-23121CAC7617}" dt="2022-11-07T15:17:10.137" v="1330" actId="14100"/>
        <pc:sldMkLst>
          <pc:docMk/>
          <pc:sldMk cId="3882984451" sldId="348"/>
        </pc:sldMkLst>
        <pc:spChg chg="mod">
          <ac:chgData name="Heath Nankivell (St Thomas' Primary School - Claremont)" userId="d7aced9f-dccb-46ad-b62d-90cdbd46d6dd" providerId="ADAL" clId="{51F0F60E-1DAF-A747-B9EF-23121CAC7617}" dt="2022-11-07T15:17:10.137" v="1330" actId="14100"/>
          <ac:spMkLst>
            <pc:docMk/>
            <pc:sldMk cId="3882984451" sldId="348"/>
            <ac:spMk id="2" creationId="{49BBF7EB-100F-F44D-B2D0-737EB053648E}"/>
          </ac:spMkLst>
        </pc:spChg>
        <pc:spChg chg="del mod">
          <ac:chgData name="Heath Nankivell (St Thomas' Primary School - Claremont)" userId="d7aced9f-dccb-46ad-b62d-90cdbd46d6dd" providerId="ADAL" clId="{51F0F60E-1DAF-A747-B9EF-23121CAC7617}" dt="2022-11-07T15:11:11.614" v="1239" actId="478"/>
          <ac:spMkLst>
            <pc:docMk/>
            <pc:sldMk cId="3882984451" sldId="348"/>
            <ac:spMk id="3" creationId="{402E0420-359E-9A44-B594-92FC9AF87703}"/>
          </ac:spMkLst>
        </pc:spChg>
        <pc:picChg chg="del">
          <ac:chgData name="Heath Nankivell (St Thomas' Primary School - Claremont)" userId="d7aced9f-dccb-46ad-b62d-90cdbd46d6dd" providerId="ADAL" clId="{51F0F60E-1DAF-A747-B9EF-23121CAC7617}" dt="2022-11-07T15:11:08.444" v="1237" actId="478"/>
          <ac:picMkLst>
            <pc:docMk/>
            <pc:sldMk cId="3882984451" sldId="348"/>
            <ac:picMk id="1025" creationId="{AB6F595E-CC7B-2B46-90E8-576BA258DE65}"/>
          </ac:picMkLst>
        </pc:picChg>
      </pc:sldChg>
      <pc:sldChg chg="delSp modSp mod">
        <pc:chgData name="Heath Nankivell (St Thomas' Primary School - Claremont)" userId="d7aced9f-dccb-46ad-b62d-90cdbd46d6dd" providerId="ADAL" clId="{51F0F60E-1DAF-A747-B9EF-23121CAC7617}" dt="2022-11-07T15:12:44.926" v="1272" actId="1076"/>
        <pc:sldMkLst>
          <pc:docMk/>
          <pc:sldMk cId="3846778192" sldId="349"/>
        </pc:sldMkLst>
        <pc:spChg chg="del">
          <ac:chgData name="Heath Nankivell (St Thomas' Primary School - Claremont)" userId="d7aced9f-dccb-46ad-b62d-90cdbd46d6dd" providerId="ADAL" clId="{51F0F60E-1DAF-A747-B9EF-23121CAC7617}" dt="2022-11-07T15:11:24.676" v="1243" actId="478"/>
          <ac:spMkLst>
            <pc:docMk/>
            <pc:sldMk cId="3846778192" sldId="349"/>
            <ac:spMk id="3" creationId="{402E0420-359E-9A44-B594-92FC9AF87703}"/>
          </ac:spMkLst>
        </pc:spChg>
        <pc:spChg chg="mod">
          <ac:chgData name="Heath Nankivell (St Thomas' Primary School - Claremont)" userId="d7aced9f-dccb-46ad-b62d-90cdbd46d6dd" providerId="ADAL" clId="{51F0F60E-1DAF-A747-B9EF-23121CAC7617}" dt="2022-11-07T15:12:44.926" v="1272" actId="1076"/>
          <ac:spMkLst>
            <pc:docMk/>
            <pc:sldMk cId="3846778192" sldId="349"/>
            <ac:spMk id="7" creationId="{802D81A8-1C85-BF4D-8B56-5A4D36C21367}"/>
          </ac:spMkLst>
        </pc:spChg>
        <pc:picChg chg="del">
          <ac:chgData name="Heath Nankivell (St Thomas' Primary School - Claremont)" userId="d7aced9f-dccb-46ad-b62d-90cdbd46d6dd" providerId="ADAL" clId="{51F0F60E-1DAF-A747-B9EF-23121CAC7617}" dt="2022-11-07T15:11:22.633" v="1242" actId="478"/>
          <ac:picMkLst>
            <pc:docMk/>
            <pc:sldMk cId="3846778192" sldId="349"/>
            <ac:picMk id="1025" creationId="{AB6F595E-CC7B-2B46-90E8-576BA258DE65}"/>
          </ac:picMkLst>
        </pc:picChg>
      </pc:sldChg>
      <pc:sldChg chg="delSp modSp mod">
        <pc:chgData name="Heath Nankivell (St Thomas' Primary School - Claremont)" userId="d7aced9f-dccb-46ad-b62d-90cdbd46d6dd" providerId="ADAL" clId="{51F0F60E-1DAF-A747-B9EF-23121CAC7617}" dt="2022-11-07T15:13:41.333" v="1281" actId="14100"/>
        <pc:sldMkLst>
          <pc:docMk/>
          <pc:sldMk cId="4248748022" sldId="350"/>
        </pc:sldMkLst>
        <pc:spChg chg="del">
          <ac:chgData name="Heath Nankivell (St Thomas' Primary School - Claremont)" userId="d7aced9f-dccb-46ad-b62d-90cdbd46d6dd" providerId="ADAL" clId="{51F0F60E-1DAF-A747-B9EF-23121CAC7617}" dt="2022-11-07T15:04:14.136" v="1103" actId="478"/>
          <ac:spMkLst>
            <pc:docMk/>
            <pc:sldMk cId="4248748022" sldId="350"/>
            <ac:spMk id="3" creationId="{402E0420-359E-9A44-B594-92FC9AF87703}"/>
          </ac:spMkLst>
        </pc:spChg>
        <pc:spChg chg="mod">
          <ac:chgData name="Heath Nankivell (St Thomas' Primary School - Claremont)" userId="d7aced9f-dccb-46ad-b62d-90cdbd46d6dd" providerId="ADAL" clId="{51F0F60E-1DAF-A747-B9EF-23121CAC7617}" dt="2022-11-07T15:13:41.333" v="1281" actId="14100"/>
          <ac:spMkLst>
            <pc:docMk/>
            <pc:sldMk cId="4248748022" sldId="350"/>
            <ac:spMk id="6" creationId="{97956480-704E-E241-831E-388FBBD03EA1}"/>
          </ac:spMkLst>
        </pc:spChg>
        <pc:picChg chg="del">
          <ac:chgData name="Heath Nankivell (St Thomas' Primary School - Claremont)" userId="d7aced9f-dccb-46ad-b62d-90cdbd46d6dd" providerId="ADAL" clId="{51F0F60E-1DAF-A747-B9EF-23121CAC7617}" dt="2022-11-07T15:04:17.130" v="1104" actId="478"/>
          <ac:picMkLst>
            <pc:docMk/>
            <pc:sldMk cId="4248748022" sldId="350"/>
            <ac:picMk id="1025" creationId="{AB6F595E-CC7B-2B46-90E8-576BA258DE65}"/>
          </ac:picMkLst>
        </pc:picChg>
      </pc:sldChg>
      <pc:sldChg chg="delSp modSp mod">
        <pc:chgData name="Heath Nankivell (St Thomas' Primary School - Claremont)" userId="d7aced9f-dccb-46ad-b62d-90cdbd46d6dd" providerId="ADAL" clId="{51F0F60E-1DAF-A747-B9EF-23121CAC7617}" dt="2022-11-07T15:16:58.559" v="1327" actId="404"/>
        <pc:sldMkLst>
          <pc:docMk/>
          <pc:sldMk cId="1032726755" sldId="351"/>
        </pc:sldMkLst>
        <pc:spChg chg="del">
          <ac:chgData name="Heath Nankivell (St Thomas' Primary School - Claremont)" userId="d7aced9f-dccb-46ad-b62d-90cdbd46d6dd" providerId="ADAL" clId="{51F0F60E-1DAF-A747-B9EF-23121CAC7617}" dt="2022-11-07T15:10:21.146" v="1181" actId="478"/>
          <ac:spMkLst>
            <pc:docMk/>
            <pc:sldMk cId="1032726755" sldId="351"/>
            <ac:spMk id="3" creationId="{402E0420-359E-9A44-B594-92FC9AF87703}"/>
          </ac:spMkLst>
        </pc:spChg>
        <pc:spChg chg="mod">
          <ac:chgData name="Heath Nankivell (St Thomas' Primary School - Claremont)" userId="d7aced9f-dccb-46ad-b62d-90cdbd46d6dd" providerId="ADAL" clId="{51F0F60E-1DAF-A747-B9EF-23121CAC7617}" dt="2022-11-07T15:16:58.559" v="1327" actId="404"/>
          <ac:spMkLst>
            <pc:docMk/>
            <pc:sldMk cId="1032726755" sldId="351"/>
            <ac:spMk id="4" creationId="{AAA0FB48-70F5-D846-9E6D-648265777D45}"/>
          </ac:spMkLst>
        </pc:spChg>
        <pc:picChg chg="del">
          <ac:chgData name="Heath Nankivell (St Thomas' Primary School - Claremont)" userId="d7aced9f-dccb-46ad-b62d-90cdbd46d6dd" providerId="ADAL" clId="{51F0F60E-1DAF-A747-B9EF-23121CAC7617}" dt="2022-11-07T15:10:19.739" v="1180" actId="478"/>
          <ac:picMkLst>
            <pc:docMk/>
            <pc:sldMk cId="1032726755" sldId="351"/>
            <ac:picMk id="1025" creationId="{AB6F595E-CC7B-2B46-90E8-576BA258DE65}"/>
          </ac:picMkLst>
        </pc:picChg>
      </pc:sldChg>
      <pc:sldChg chg="delSp modSp mod">
        <pc:chgData name="Heath Nankivell (St Thomas' Primary School - Claremont)" userId="d7aced9f-dccb-46ad-b62d-90cdbd46d6dd" providerId="ADAL" clId="{51F0F60E-1DAF-A747-B9EF-23121CAC7617}" dt="2022-11-07T15:13:49.215" v="1282" actId="1076"/>
        <pc:sldMkLst>
          <pc:docMk/>
          <pc:sldMk cId="268812340" sldId="352"/>
        </pc:sldMkLst>
        <pc:spChg chg="mod">
          <ac:chgData name="Heath Nankivell (St Thomas' Primary School - Claremont)" userId="d7aced9f-dccb-46ad-b62d-90cdbd46d6dd" providerId="ADAL" clId="{51F0F60E-1DAF-A747-B9EF-23121CAC7617}" dt="2022-11-07T15:13:49.215" v="1282" actId="1076"/>
          <ac:spMkLst>
            <pc:docMk/>
            <pc:sldMk cId="268812340" sldId="352"/>
            <ac:spMk id="2" creationId="{5425AC4C-9C8F-E94B-8DCE-3A07A641D799}"/>
          </ac:spMkLst>
        </pc:spChg>
        <pc:spChg chg="del">
          <ac:chgData name="Heath Nankivell (St Thomas' Primary School - Claremont)" userId="d7aced9f-dccb-46ad-b62d-90cdbd46d6dd" providerId="ADAL" clId="{51F0F60E-1DAF-A747-B9EF-23121CAC7617}" dt="2022-11-07T15:09:32.847" v="1167" actId="478"/>
          <ac:spMkLst>
            <pc:docMk/>
            <pc:sldMk cId="268812340" sldId="352"/>
            <ac:spMk id="3" creationId="{402E0420-359E-9A44-B594-92FC9AF87703}"/>
          </ac:spMkLst>
        </pc:spChg>
        <pc:picChg chg="del">
          <ac:chgData name="Heath Nankivell (St Thomas' Primary School - Claremont)" userId="d7aced9f-dccb-46ad-b62d-90cdbd46d6dd" providerId="ADAL" clId="{51F0F60E-1DAF-A747-B9EF-23121CAC7617}" dt="2022-11-07T15:09:31.241" v="1166" actId="478"/>
          <ac:picMkLst>
            <pc:docMk/>
            <pc:sldMk cId="268812340" sldId="352"/>
            <ac:picMk id="1025" creationId="{AB6F595E-CC7B-2B46-90E8-576BA258DE65}"/>
          </ac:picMkLst>
        </pc:picChg>
      </pc:sldChg>
      <pc:sldChg chg="delSp modSp del mod">
        <pc:chgData name="Heath Nankivell (St Thomas' Primary School - Claremont)" userId="d7aced9f-dccb-46ad-b62d-90cdbd46d6dd" providerId="ADAL" clId="{51F0F60E-1DAF-A747-B9EF-23121CAC7617}" dt="2022-11-07T15:15:20.677" v="1306" actId="2696"/>
        <pc:sldMkLst>
          <pc:docMk/>
          <pc:sldMk cId="1451274996" sldId="353"/>
        </pc:sldMkLst>
        <pc:spChg chg="del">
          <ac:chgData name="Heath Nankivell (St Thomas' Primary School - Claremont)" userId="d7aced9f-dccb-46ad-b62d-90cdbd46d6dd" providerId="ADAL" clId="{51F0F60E-1DAF-A747-B9EF-23121CAC7617}" dt="2022-11-07T15:09:53.733" v="1175" actId="478"/>
          <ac:spMkLst>
            <pc:docMk/>
            <pc:sldMk cId="1451274996" sldId="353"/>
            <ac:spMk id="11" creationId="{D85E2DE6-6067-984D-9BA4-075EB42A4493}"/>
          </ac:spMkLst>
        </pc:spChg>
        <pc:spChg chg="mod">
          <ac:chgData name="Heath Nankivell (St Thomas' Primary School - Claremont)" userId="d7aced9f-dccb-46ad-b62d-90cdbd46d6dd" providerId="ADAL" clId="{51F0F60E-1DAF-A747-B9EF-23121CAC7617}" dt="2022-11-04T02:28:25.446" v="303" actId="5793"/>
          <ac:spMkLst>
            <pc:docMk/>
            <pc:sldMk cId="1451274996" sldId="353"/>
            <ac:spMk id="12" creationId="{FAFEC729-636B-764B-B6C4-F7D66BD8DB8F}"/>
          </ac:spMkLst>
        </pc:spChg>
        <pc:picChg chg="del">
          <ac:chgData name="Heath Nankivell (St Thomas' Primary School - Claremont)" userId="d7aced9f-dccb-46ad-b62d-90cdbd46d6dd" providerId="ADAL" clId="{51F0F60E-1DAF-A747-B9EF-23121CAC7617}" dt="2022-11-07T15:09:49.830" v="1174" actId="478"/>
          <ac:picMkLst>
            <pc:docMk/>
            <pc:sldMk cId="1451274996" sldId="353"/>
            <ac:picMk id="13" creationId="{BF88A47A-F5B0-7443-B491-C4D46AC305CB}"/>
          </ac:picMkLst>
        </pc:picChg>
      </pc:sldChg>
      <pc:sldChg chg="addSp delSp modSp del mod">
        <pc:chgData name="Heath Nankivell (St Thomas' Primary School - Claremont)" userId="d7aced9f-dccb-46ad-b62d-90cdbd46d6dd" providerId="ADAL" clId="{51F0F60E-1DAF-A747-B9EF-23121CAC7617}" dt="2022-11-07T15:16:29.129" v="1320" actId="2696"/>
        <pc:sldMkLst>
          <pc:docMk/>
          <pc:sldMk cId="2264816267" sldId="355"/>
        </pc:sldMkLst>
        <pc:spChg chg="del">
          <ac:chgData name="Heath Nankivell (St Thomas' Primary School - Claremont)" userId="d7aced9f-dccb-46ad-b62d-90cdbd46d6dd" providerId="ADAL" clId="{51F0F60E-1DAF-A747-B9EF-23121CAC7617}" dt="2022-11-07T15:15:57.427" v="1312" actId="478"/>
          <ac:spMkLst>
            <pc:docMk/>
            <pc:sldMk cId="2264816267" sldId="355"/>
            <ac:spMk id="2" creationId="{CCACBDDC-1D5D-9A4A-8AE0-DC63D84D24EA}"/>
          </ac:spMkLst>
        </pc:spChg>
        <pc:spChg chg="mod">
          <ac:chgData name="Heath Nankivell (St Thomas' Primary School - Claremont)" userId="d7aced9f-dccb-46ad-b62d-90cdbd46d6dd" providerId="ADAL" clId="{51F0F60E-1DAF-A747-B9EF-23121CAC7617}" dt="2022-11-07T15:16:08.075" v="1315" actId="1076"/>
          <ac:spMkLst>
            <pc:docMk/>
            <pc:sldMk cId="2264816267" sldId="355"/>
            <ac:spMk id="3" creationId="{0D6E6513-F771-734E-B86B-38D09CE2E7C9}"/>
          </ac:spMkLst>
        </pc:spChg>
        <pc:spChg chg="add del mod">
          <ac:chgData name="Heath Nankivell (St Thomas' Primary School - Claremont)" userId="d7aced9f-dccb-46ad-b62d-90cdbd46d6dd" providerId="ADAL" clId="{51F0F60E-1DAF-A747-B9EF-23121CAC7617}" dt="2022-11-07T15:16:00.785" v="1313" actId="478"/>
          <ac:spMkLst>
            <pc:docMk/>
            <pc:sldMk cId="2264816267" sldId="355"/>
            <ac:spMk id="5" creationId="{8EF42328-851D-5A29-DE17-BBCDE6EF863D}"/>
          </ac:spMkLst>
        </pc:spChg>
        <pc:spChg chg="mod">
          <ac:chgData name="Heath Nankivell (St Thomas' Primary School - Claremont)" userId="d7aced9f-dccb-46ad-b62d-90cdbd46d6dd" providerId="ADAL" clId="{51F0F60E-1DAF-A747-B9EF-23121CAC7617}" dt="2022-11-07T15:16:08.075" v="1315" actId="1076"/>
          <ac:spMkLst>
            <pc:docMk/>
            <pc:sldMk cId="2264816267" sldId="355"/>
            <ac:spMk id="7" creationId="{DEF2F359-E78C-5649-A540-4CEDB3608DD4}"/>
          </ac:spMkLst>
        </pc:spChg>
        <pc:spChg chg="mod">
          <ac:chgData name="Heath Nankivell (St Thomas' Primary School - Claremont)" userId="d7aced9f-dccb-46ad-b62d-90cdbd46d6dd" providerId="ADAL" clId="{51F0F60E-1DAF-A747-B9EF-23121CAC7617}" dt="2022-11-07T15:16:08.075" v="1315" actId="1076"/>
          <ac:spMkLst>
            <pc:docMk/>
            <pc:sldMk cId="2264816267" sldId="355"/>
            <ac:spMk id="9" creationId="{5586D914-562E-444A-8B75-2EFFBEA73552}"/>
          </ac:spMkLst>
        </pc:spChg>
        <pc:spChg chg="mod">
          <ac:chgData name="Heath Nankivell (St Thomas' Primary School - Claremont)" userId="d7aced9f-dccb-46ad-b62d-90cdbd46d6dd" providerId="ADAL" clId="{51F0F60E-1DAF-A747-B9EF-23121CAC7617}" dt="2022-11-07T15:16:08.075" v="1315" actId="1076"/>
          <ac:spMkLst>
            <pc:docMk/>
            <pc:sldMk cId="2264816267" sldId="355"/>
            <ac:spMk id="10" creationId="{E7F16E8C-7286-0B4B-A3FA-EF8503C16C9C}"/>
          </ac:spMkLst>
        </pc:spChg>
        <pc:spChg chg="del">
          <ac:chgData name="Heath Nankivell (St Thomas' Primary School - Claremont)" userId="d7aced9f-dccb-46ad-b62d-90cdbd46d6dd" providerId="ADAL" clId="{51F0F60E-1DAF-A747-B9EF-23121CAC7617}" dt="2022-11-07T15:10:16.926" v="1179" actId="478"/>
          <ac:spMkLst>
            <pc:docMk/>
            <pc:sldMk cId="2264816267" sldId="355"/>
            <ac:spMk id="11" creationId="{D85E2DE6-6067-984D-9BA4-075EB42A4493}"/>
          </ac:spMkLst>
        </pc:spChg>
        <pc:spChg chg="mod">
          <ac:chgData name="Heath Nankivell (St Thomas' Primary School - Claremont)" userId="d7aced9f-dccb-46ad-b62d-90cdbd46d6dd" providerId="ADAL" clId="{51F0F60E-1DAF-A747-B9EF-23121CAC7617}" dt="2022-11-07T15:16:17.859" v="1317" actId="1076"/>
          <ac:spMkLst>
            <pc:docMk/>
            <pc:sldMk cId="2264816267" sldId="355"/>
            <ac:spMk id="12" creationId="{FAFEC729-636B-764B-B6C4-F7D66BD8DB8F}"/>
          </ac:spMkLst>
        </pc:spChg>
        <pc:picChg chg="mod">
          <ac:chgData name="Heath Nankivell (St Thomas' Primary School - Claremont)" userId="d7aced9f-dccb-46ad-b62d-90cdbd46d6dd" providerId="ADAL" clId="{51F0F60E-1DAF-A747-B9EF-23121CAC7617}" dt="2022-11-07T15:16:08.075" v="1315" actId="1076"/>
          <ac:picMkLst>
            <pc:docMk/>
            <pc:sldMk cId="2264816267" sldId="355"/>
            <ac:picMk id="6" creationId="{9767AEAC-CEE0-2A4F-9910-5B2730AACBB1}"/>
          </ac:picMkLst>
        </pc:picChg>
        <pc:picChg chg="del">
          <ac:chgData name="Heath Nankivell (St Thomas' Primary School - Claremont)" userId="d7aced9f-dccb-46ad-b62d-90cdbd46d6dd" providerId="ADAL" clId="{51F0F60E-1DAF-A747-B9EF-23121CAC7617}" dt="2022-11-07T15:10:15.024" v="1178" actId="478"/>
          <ac:picMkLst>
            <pc:docMk/>
            <pc:sldMk cId="2264816267" sldId="355"/>
            <ac:picMk id="13" creationId="{BF88A47A-F5B0-7443-B491-C4D46AC305CB}"/>
          </ac:picMkLst>
        </pc:picChg>
        <pc:picChg chg="mod">
          <ac:chgData name="Heath Nankivell (St Thomas' Primary School - Claremont)" userId="d7aced9f-dccb-46ad-b62d-90cdbd46d6dd" providerId="ADAL" clId="{51F0F60E-1DAF-A747-B9EF-23121CAC7617}" dt="2022-11-07T15:16:08.075" v="1315" actId="1076"/>
          <ac:picMkLst>
            <pc:docMk/>
            <pc:sldMk cId="2264816267" sldId="355"/>
            <ac:picMk id="14" creationId="{70E80F8D-603C-B54E-AEB1-847720383E5F}"/>
          </ac:picMkLst>
        </pc:picChg>
        <pc:picChg chg="mod">
          <ac:chgData name="Heath Nankivell (St Thomas' Primary School - Claremont)" userId="d7aced9f-dccb-46ad-b62d-90cdbd46d6dd" providerId="ADAL" clId="{51F0F60E-1DAF-A747-B9EF-23121CAC7617}" dt="2022-11-07T15:16:08.075" v="1315" actId="1076"/>
          <ac:picMkLst>
            <pc:docMk/>
            <pc:sldMk cId="2264816267" sldId="355"/>
            <ac:picMk id="15" creationId="{9DF9C1BF-85BC-FF43-91F6-31ED74E67E60}"/>
          </ac:picMkLst>
        </pc:picChg>
        <pc:picChg chg="mod">
          <ac:chgData name="Heath Nankivell (St Thomas' Primary School - Claremont)" userId="d7aced9f-dccb-46ad-b62d-90cdbd46d6dd" providerId="ADAL" clId="{51F0F60E-1DAF-A747-B9EF-23121CAC7617}" dt="2022-11-07T15:16:08.075" v="1315" actId="1076"/>
          <ac:picMkLst>
            <pc:docMk/>
            <pc:sldMk cId="2264816267" sldId="355"/>
            <ac:picMk id="21" creationId="{D93BE8B7-DD8B-9D43-A063-29663F232055}"/>
          </ac:picMkLst>
        </pc:picChg>
      </pc:sldChg>
      <pc:sldChg chg="delSp modSp add mod">
        <pc:chgData name="Heath Nankivell (St Thomas' Primary School - Claremont)" userId="d7aced9f-dccb-46ad-b62d-90cdbd46d6dd" providerId="ADAL" clId="{51F0F60E-1DAF-A747-B9EF-23121CAC7617}" dt="2022-11-07T15:16:53.143" v="1326" actId="404"/>
        <pc:sldMkLst>
          <pc:docMk/>
          <pc:sldMk cId="349807057" sldId="356"/>
        </pc:sldMkLst>
        <pc:spChg chg="del">
          <ac:chgData name="Heath Nankivell (St Thomas' Primary School - Claremont)" userId="d7aced9f-dccb-46ad-b62d-90cdbd46d6dd" providerId="ADAL" clId="{51F0F60E-1DAF-A747-B9EF-23121CAC7617}" dt="2022-11-07T15:10:29.260" v="1183" actId="478"/>
          <ac:spMkLst>
            <pc:docMk/>
            <pc:sldMk cId="349807057" sldId="356"/>
            <ac:spMk id="3" creationId="{402E0420-359E-9A44-B594-92FC9AF87703}"/>
          </ac:spMkLst>
        </pc:spChg>
        <pc:spChg chg="mod">
          <ac:chgData name="Heath Nankivell (St Thomas' Primary School - Claremont)" userId="d7aced9f-dccb-46ad-b62d-90cdbd46d6dd" providerId="ADAL" clId="{51F0F60E-1DAF-A747-B9EF-23121CAC7617}" dt="2022-11-07T15:16:53.143" v="1326" actId="404"/>
          <ac:spMkLst>
            <pc:docMk/>
            <pc:sldMk cId="349807057" sldId="356"/>
            <ac:spMk id="4" creationId="{AAA0FB48-70F5-D846-9E6D-648265777D45}"/>
          </ac:spMkLst>
        </pc:spChg>
        <pc:picChg chg="del">
          <ac:chgData name="Heath Nankivell (St Thomas' Primary School - Claremont)" userId="d7aced9f-dccb-46ad-b62d-90cdbd46d6dd" providerId="ADAL" clId="{51F0F60E-1DAF-A747-B9EF-23121CAC7617}" dt="2022-11-07T15:10:26.308" v="1182" actId="478"/>
          <ac:picMkLst>
            <pc:docMk/>
            <pc:sldMk cId="349807057" sldId="356"/>
            <ac:picMk id="1025" creationId="{AB6F595E-CC7B-2B46-90E8-576BA258DE65}"/>
          </ac:picMkLst>
        </pc:picChg>
      </pc:sldChg>
      <pc:sldChg chg="delSp modSp add mod">
        <pc:chgData name="Heath Nankivell (St Thomas' Primary School - Claremont)" userId="d7aced9f-dccb-46ad-b62d-90cdbd46d6dd" providerId="ADAL" clId="{51F0F60E-1DAF-A747-B9EF-23121CAC7617}" dt="2022-11-07T15:14:08.161" v="1287" actId="404"/>
        <pc:sldMkLst>
          <pc:docMk/>
          <pc:sldMk cId="2300659181" sldId="357"/>
        </pc:sldMkLst>
        <pc:spChg chg="mod">
          <ac:chgData name="Heath Nankivell (St Thomas' Primary School - Claremont)" userId="d7aced9f-dccb-46ad-b62d-90cdbd46d6dd" providerId="ADAL" clId="{51F0F60E-1DAF-A747-B9EF-23121CAC7617}" dt="2022-11-07T15:14:08.161" v="1287" actId="404"/>
          <ac:spMkLst>
            <pc:docMk/>
            <pc:sldMk cId="2300659181" sldId="357"/>
            <ac:spMk id="2" creationId="{5425AC4C-9C8F-E94B-8DCE-3A07A641D799}"/>
          </ac:spMkLst>
        </pc:spChg>
        <pc:spChg chg="del">
          <ac:chgData name="Heath Nankivell (St Thomas' Primary School - Claremont)" userId="d7aced9f-dccb-46ad-b62d-90cdbd46d6dd" providerId="ADAL" clId="{51F0F60E-1DAF-A747-B9EF-23121CAC7617}" dt="2022-11-07T15:09:37.528" v="1169" actId="478"/>
          <ac:spMkLst>
            <pc:docMk/>
            <pc:sldMk cId="2300659181" sldId="357"/>
            <ac:spMk id="3" creationId="{402E0420-359E-9A44-B594-92FC9AF87703}"/>
          </ac:spMkLst>
        </pc:spChg>
        <pc:picChg chg="del">
          <ac:chgData name="Heath Nankivell (St Thomas' Primary School - Claremont)" userId="d7aced9f-dccb-46ad-b62d-90cdbd46d6dd" providerId="ADAL" clId="{51F0F60E-1DAF-A747-B9EF-23121CAC7617}" dt="2022-11-07T15:09:35.385" v="1168" actId="478"/>
          <ac:picMkLst>
            <pc:docMk/>
            <pc:sldMk cId="2300659181" sldId="357"/>
            <ac:picMk id="1025" creationId="{AB6F595E-CC7B-2B46-90E8-576BA258DE65}"/>
          </ac:picMkLst>
        </pc:picChg>
      </pc:sldChg>
      <pc:sldChg chg="addSp delSp modSp add del mod">
        <pc:chgData name="Heath Nankivell (St Thomas' Primary School - Claremont)" userId="d7aced9f-dccb-46ad-b62d-90cdbd46d6dd" providerId="ADAL" clId="{51F0F60E-1DAF-A747-B9EF-23121CAC7617}" dt="2022-11-07T15:15:43.505" v="1311" actId="2696"/>
        <pc:sldMkLst>
          <pc:docMk/>
          <pc:sldMk cId="1215519955" sldId="358"/>
        </pc:sldMkLst>
        <pc:spChg chg="mod">
          <ac:chgData name="Heath Nankivell (St Thomas' Primary School - Claremont)" userId="d7aced9f-dccb-46ad-b62d-90cdbd46d6dd" providerId="ADAL" clId="{51F0F60E-1DAF-A747-B9EF-23121CAC7617}" dt="2022-11-04T03:13:35.289" v="1086" actId="14100"/>
          <ac:spMkLst>
            <pc:docMk/>
            <pc:sldMk cId="1215519955" sldId="358"/>
            <ac:spMk id="3" creationId="{0D6E6513-F771-734E-B86B-38D09CE2E7C9}"/>
          </ac:spMkLst>
        </pc:spChg>
        <pc:spChg chg="del">
          <ac:chgData name="Heath Nankivell (St Thomas' Primary School - Claremont)" userId="d7aced9f-dccb-46ad-b62d-90cdbd46d6dd" providerId="ADAL" clId="{51F0F60E-1DAF-A747-B9EF-23121CAC7617}" dt="2022-11-07T15:09:57.557" v="1176" actId="478"/>
          <ac:spMkLst>
            <pc:docMk/>
            <pc:sldMk cId="1215519955" sldId="358"/>
            <ac:spMk id="11" creationId="{D85E2DE6-6067-984D-9BA4-075EB42A4493}"/>
          </ac:spMkLst>
        </pc:spChg>
        <pc:spChg chg="mod">
          <ac:chgData name="Heath Nankivell (St Thomas' Primary School - Claremont)" userId="d7aced9f-dccb-46ad-b62d-90cdbd46d6dd" providerId="ADAL" clId="{51F0F60E-1DAF-A747-B9EF-23121CAC7617}" dt="2022-11-04T03:12:45.324" v="1085" actId="20577"/>
          <ac:spMkLst>
            <pc:docMk/>
            <pc:sldMk cId="1215519955" sldId="358"/>
            <ac:spMk id="12" creationId="{FAFEC729-636B-764B-B6C4-F7D66BD8DB8F}"/>
          </ac:spMkLst>
        </pc:spChg>
        <pc:picChg chg="add mod">
          <ac:chgData name="Heath Nankivell (St Thomas' Primary School - Claremont)" userId="d7aced9f-dccb-46ad-b62d-90cdbd46d6dd" providerId="ADAL" clId="{51F0F60E-1DAF-A747-B9EF-23121CAC7617}" dt="2022-11-04T03:13:56.662" v="1090" actId="208"/>
          <ac:picMkLst>
            <pc:docMk/>
            <pc:sldMk cId="1215519955" sldId="358"/>
            <ac:picMk id="4" creationId="{AEE6E25E-81E1-1B98-1815-CD9F101E1F57}"/>
          </ac:picMkLst>
        </pc:picChg>
        <pc:picChg chg="del">
          <ac:chgData name="Heath Nankivell (St Thomas' Primary School - Claremont)" userId="d7aced9f-dccb-46ad-b62d-90cdbd46d6dd" providerId="ADAL" clId="{51F0F60E-1DAF-A747-B9EF-23121CAC7617}" dt="2022-11-07T15:10:07.986" v="1177" actId="478"/>
          <ac:picMkLst>
            <pc:docMk/>
            <pc:sldMk cId="1215519955" sldId="358"/>
            <ac:picMk id="13" creationId="{BF88A47A-F5B0-7443-B491-C4D46AC305CB}"/>
          </ac:picMkLst>
        </pc:picChg>
      </pc:sldChg>
      <pc:sldChg chg="modSp add mod">
        <pc:chgData name="Heath Nankivell (St Thomas' Primary School - Claremont)" userId="d7aced9f-dccb-46ad-b62d-90cdbd46d6dd" providerId="ADAL" clId="{51F0F60E-1DAF-A747-B9EF-23121CAC7617}" dt="2022-11-10T08:06:42.124" v="1360" actId="20577"/>
        <pc:sldMkLst>
          <pc:docMk/>
          <pc:sldMk cId="3147105817" sldId="359"/>
        </pc:sldMkLst>
        <pc:spChg chg="mod">
          <ac:chgData name="Heath Nankivell (St Thomas' Primary School - Claremont)" userId="d7aced9f-dccb-46ad-b62d-90cdbd46d6dd" providerId="ADAL" clId="{51F0F60E-1DAF-A747-B9EF-23121CAC7617}" dt="2022-11-10T08:06:42.124" v="1360" actId="20577"/>
          <ac:spMkLst>
            <pc:docMk/>
            <pc:sldMk cId="3147105817" sldId="359"/>
            <ac:spMk id="2" creationId="{5425AC4C-9C8F-E94B-8DCE-3A07A641D799}"/>
          </ac:spMkLst>
        </pc:spChg>
      </pc:sldChg>
      <pc:sldChg chg="modSp add mod">
        <pc:chgData name="Heath Nankivell (St Thomas' Primary School - Claremont)" userId="d7aced9f-dccb-46ad-b62d-90cdbd46d6dd" providerId="ADAL" clId="{51F0F60E-1DAF-A747-B9EF-23121CAC7617}" dt="2022-11-07T15:15:18.723" v="1305" actId="1076"/>
        <pc:sldMkLst>
          <pc:docMk/>
          <pc:sldMk cId="1967578903" sldId="360"/>
        </pc:sldMkLst>
        <pc:spChg chg="mod">
          <ac:chgData name="Heath Nankivell (St Thomas' Primary School - Claremont)" userId="d7aced9f-dccb-46ad-b62d-90cdbd46d6dd" providerId="ADAL" clId="{51F0F60E-1DAF-A747-B9EF-23121CAC7617}" dt="2022-11-07T15:15:18.723" v="1305" actId="1076"/>
          <ac:spMkLst>
            <pc:docMk/>
            <pc:sldMk cId="1967578903" sldId="360"/>
            <ac:spMk id="2" creationId="{5425AC4C-9C8F-E94B-8DCE-3A07A641D799}"/>
          </ac:spMkLst>
        </pc:spChg>
      </pc:sldChg>
      <pc:sldChg chg="addSp delSp modSp add mod">
        <pc:chgData name="Heath Nankivell (St Thomas' Primary School - Claremont)" userId="d7aced9f-dccb-46ad-b62d-90cdbd46d6dd" providerId="ADAL" clId="{51F0F60E-1DAF-A747-B9EF-23121CAC7617}" dt="2022-11-10T08:07:41.141" v="1362" actId="120"/>
        <pc:sldMkLst>
          <pc:docMk/>
          <pc:sldMk cId="535957229" sldId="361"/>
        </pc:sldMkLst>
        <pc:spChg chg="del">
          <ac:chgData name="Heath Nankivell (St Thomas' Primary School - Claremont)" userId="d7aced9f-dccb-46ad-b62d-90cdbd46d6dd" providerId="ADAL" clId="{51F0F60E-1DAF-A747-B9EF-23121CAC7617}" dt="2022-11-07T15:15:31.377" v="1308" actId="478"/>
          <ac:spMkLst>
            <pc:docMk/>
            <pc:sldMk cId="535957229" sldId="361"/>
            <ac:spMk id="2" creationId="{5425AC4C-9C8F-E94B-8DCE-3A07A641D799}"/>
          </ac:spMkLst>
        </pc:spChg>
        <pc:spChg chg="add mod">
          <ac:chgData name="Heath Nankivell (St Thomas' Primary School - Claremont)" userId="d7aced9f-dccb-46ad-b62d-90cdbd46d6dd" providerId="ADAL" clId="{51F0F60E-1DAF-A747-B9EF-23121CAC7617}" dt="2022-11-10T08:07:41.141" v="1362" actId="120"/>
          <ac:spMkLst>
            <pc:docMk/>
            <pc:sldMk cId="535957229" sldId="361"/>
            <ac:spMk id="3" creationId="{271881C9-E9D3-FF30-BCD1-EDAFF5CA7A58}"/>
          </ac:spMkLst>
        </pc:spChg>
        <pc:picChg chg="add mod">
          <ac:chgData name="Heath Nankivell (St Thomas' Primary School - Claremont)" userId="d7aced9f-dccb-46ad-b62d-90cdbd46d6dd" providerId="ADAL" clId="{51F0F60E-1DAF-A747-B9EF-23121CAC7617}" dt="2022-11-07T15:15:40.823" v="1310"/>
          <ac:picMkLst>
            <pc:docMk/>
            <pc:sldMk cId="535957229" sldId="361"/>
            <ac:picMk id="4" creationId="{AC9EE16D-A076-AD67-CA70-B7564CF4E024}"/>
          </ac:picMkLst>
        </pc:picChg>
      </pc:sldChg>
      <pc:sldChg chg="addSp modSp add">
        <pc:chgData name="Heath Nankivell (St Thomas' Primary School - Claremont)" userId="d7aced9f-dccb-46ad-b62d-90cdbd46d6dd" providerId="ADAL" clId="{51F0F60E-1DAF-A747-B9EF-23121CAC7617}" dt="2022-11-07T15:16:26.214" v="1319"/>
        <pc:sldMkLst>
          <pc:docMk/>
          <pc:sldMk cId="129101223" sldId="362"/>
        </pc:sldMkLst>
        <pc:spChg chg="add mod">
          <ac:chgData name="Heath Nankivell (St Thomas' Primary School - Claremont)" userId="d7aced9f-dccb-46ad-b62d-90cdbd46d6dd" providerId="ADAL" clId="{51F0F60E-1DAF-A747-B9EF-23121CAC7617}" dt="2022-11-07T15:16:26.214" v="1319"/>
          <ac:spMkLst>
            <pc:docMk/>
            <pc:sldMk cId="129101223" sldId="362"/>
            <ac:spMk id="2" creationId="{2958D35A-305B-15D9-B1B6-1633535A7010}"/>
          </ac:spMkLst>
        </pc:spChg>
        <pc:spChg chg="add mod">
          <ac:chgData name="Heath Nankivell (St Thomas' Primary School - Claremont)" userId="d7aced9f-dccb-46ad-b62d-90cdbd46d6dd" providerId="ADAL" clId="{51F0F60E-1DAF-A747-B9EF-23121CAC7617}" dt="2022-11-07T15:16:26.214" v="1319"/>
          <ac:spMkLst>
            <pc:docMk/>
            <pc:sldMk cId="129101223" sldId="362"/>
            <ac:spMk id="3" creationId="{59F48674-711F-43B0-A660-FB85DA9BC0CC}"/>
          </ac:spMkLst>
        </pc:spChg>
        <pc:spChg chg="add mod">
          <ac:chgData name="Heath Nankivell (St Thomas' Primary School - Claremont)" userId="d7aced9f-dccb-46ad-b62d-90cdbd46d6dd" providerId="ADAL" clId="{51F0F60E-1DAF-A747-B9EF-23121CAC7617}" dt="2022-11-07T15:16:26.214" v="1319"/>
          <ac:spMkLst>
            <pc:docMk/>
            <pc:sldMk cId="129101223" sldId="362"/>
            <ac:spMk id="4" creationId="{8C5ADBB4-0264-C140-595D-C2A3BB1EAB26}"/>
          </ac:spMkLst>
        </pc:spChg>
        <pc:spChg chg="add mod">
          <ac:chgData name="Heath Nankivell (St Thomas' Primary School - Claremont)" userId="d7aced9f-dccb-46ad-b62d-90cdbd46d6dd" providerId="ADAL" clId="{51F0F60E-1DAF-A747-B9EF-23121CAC7617}" dt="2022-11-07T15:16:26.214" v="1319"/>
          <ac:spMkLst>
            <pc:docMk/>
            <pc:sldMk cId="129101223" sldId="362"/>
            <ac:spMk id="5" creationId="{EFB85DCF-0A1D-EC0A-C383-DD3B5DA5C8E1}"/>
          </ac:spMkLst>
        </pc:spChg>
        <pc:spChg chg="add mod">
          <ac:chgData name="Heath Nankivell (St Thomas' Primary School - Claremont)" userId="d7aced9f-dccb-46ad-b62d-90cdbd46d6dd" providerId="ADAL" clId="{51F0F60E-1DAF-A747-B9EF-23121CAC7617}" dt="2022-11-07T15:16:26.214" v="1319"/>
          <ac:spMkLst>
            <pc:docMk/>
            <pc:sldMk cId="129101223" sldId="362"/>
            <ac:spMk id="7" creationId="{A8ECAD03-ED67-B572-E02A-C821B1802EB5}"/>
          </ac:spMkLst>
        </pc:spChg>
        <pc:picChg chg="add mod">
          <ac:chgData name="Heath Nankivell (St Thomas' Primary School - Claremont)" userId="d7aced9f-dccb-46ad-b62d-90cdbd46d6dd" providerId="ADAL" clId="{51F0F60E-1DAF-A747-B9EF-23121CAC7617}" dt="2022-11-07T15:16:26.214" v="1319"/>
          <ac:picMkLst>
            <pc:docMk/>
            <pc:sldMk cId="129101223" sldId="362"/>
            <ac:picMk id="6" creationId="{2F53CD86-72C2-EB50-8A35-FAF0D8406247}"/>
          </ac:picMkLst>
        </pc:picChg>
        <pc:picChg chg="add mod">
          <ac:chgData name="Heath Nankivell (St Thomas' Primary School - Claremont)" userId="d7aced9f-dccb-46ad-b62d-90cdbd46d6dd" providerId="ADAL" clId="{51F0F60E-1DAF-A747-B9EF-23121CAC7617}" dt="2022-11-07T15:16:26.214" v="1319"/>
          <ac:picMkLst>
            <pc:docMk/>
            <pc:sldMk cId="129101223" sldId="362"/>
            <ac:picMk id="8" creationId="{EE351730-A155-9DEC-031D-7E3E696D1228}"/>
          </ac:picMkLst>
        </pc:picChg>
        <pc:picChg chg="add mod">
          <ac:chgData name="Heath Nankivell (St Thomas' Primary School - Claremont)" userId="d7aced9f-dccb-46ad-b62d-90cdbd46d6dd" providerId="ADAL" clId="{51F0F60E-1DAF-A747-B9EF-23121CAC7617}" dt="2022-11-07T15:16:26.214" v="1319"/>
          <ac:picMkLst>
            <pc:docMk/>
            <pc:sldMk cId="129101223" sldId="362"/>
            <ac:picMk id="9" creationId="{EA9150C1-FF67-1444-50B0-92E39062B814}"/>
          </ac:picMkLst>
        </pc:picChg>
        <pc:picChg chg="add mod">
          <ac:chgData name="Heath Nankivell (St Thomas' Primary School - Claremont)" userId="d7aced9f-dccb-46ad-b62d-90cdbd46d6dd" providerId="ADAL" clId="{51F0F60E-1DAF-A747-B9EF-23121CAC7617}" dt="2022-11-07T15:16:26.214" v="1319"/>
          <ac:picMkLst>
            <pc:docMk/>
            <pc:sldMk cId="129101223" sldId="362"/>
            <ac:picMk id="10" creationId="{CB7C7222-EFA7-8D27-36D9-D4F32D1B8FEA}"/>
          </ac:picMkLst>
        </pc:picChg>
      </pc:sldChg>
      <pc:sldChg chg="add del">
        <pc:chgData name="Heath Nankivell (St Thomas' Primary School - Claremont)" userId="d7aced9f-dccb-46ad-b62d-90cdbd46d6dd" providerId="ADAL" clId="{51F0F60E-1DAF-A747-B9EF-23121CAC7617}" dt="2022-11-07T15:16:32.762" v="1321" actId="2696"/>
        <pc:sldMkLst>
          <pc:docMk/>
          <pc:sldMk cId="999145225" sldId="363"/>
        </pc:sldMkLst>
      </pc:sldChg>
      <pc:sldChg chg="addSp delSp modSp add mod">
        <pc:chgData name="Heath Nankivell (St Thomas' Primary School - Claremont)" userId="d7aced9f-dccb-46ad-b62d-90cdbd46d6dd" providerId="ADAL" clId="{51F0F60E-1DAF-A747-B9EF-23121CAC7617}" dt="2022-11-10T08:06:30.815" v="1357" actId="1036"/>
        <pc:sldMkLst>
          <pc:docMk/>
          <pc:sldMk cId="2571830341" sldId="363"/>
        </pc:sldMkLst>
        <pc:spChg chg="add mod">
          <ac:chgData name="Heath Nankivell (St Thomas' Primary School - Claremont)" userId="d7aced9f-dccb-46ad-b62d-90cdbd46d6dd" providerId="ADAL" clId="{51F0F60E-1DAF-A747-B9EF-23121CAC7617}" dt="2022-11-10T08:06:30.815" v="1357" actId="1036"/>
          <ac:spMkLst>
            <pc:docMk/>
            <pc:sldMk cId="2571830341" sldId="363"/>
            <ac:spMk id="3" creationId="{BFCC8F23-3510-39D7-0B42-8BCE758639D5}"/>
          </ac:spMkLst>
        </pc:spChg>
        <pc:spChg chg="del">
          <ac:chgData name="Heath Nankivell (St Thomas' Primary School - Claremont)" userId="d7aced9f-dccb-46ad-b62d-90cdbd46d6dd" providerId="ADAL" clId="{51F0F60E-1DAF-A747-B9EF-23121CAC7617}" dt="2022-11-10T08:06:13.134" v="1343" actId="478"/>
          <ac:spMkLst>
            <pc:docMk/>
            <pc:sldMk cId="2571830341" sldId="363"/>
            <ac:spMk id="6" creationId="{97956480-704E-E241-831E-388FBBD03EA1}"/>
          </ac:spMkLst>
        </pc:spChg>
        <pc:spChg chg="add mod">
          <ac:chgData name="Heath Nankivell (St Thomas' Primary School - Claremont)" userId="d7aced9f-dccb-46ad-b62d-90cdbd46d6dd" providerId="ADAL" clId="{51F0F60E-1DAF-A747-B9EF-23121CAC7617}" dt="2022-11-10T08:06:30.815" v="1357" actId="1036"/>
          <ac:spMkLst>
            <pc:docMk/>
            <pc:sldMk cId="2571830341" sldId="363"/>
            <ac:spMk id="7" creationId="{0054CC23-E52B-F3A6-E843-65A20E76C0B2}"/>
          </ac:spMkLst>
        </pc:spChg>
        <pc:picChg chg="add mod">
          <ac:chgData name="Heath Nankivell (St Thomas' Primary School - Claremont)" userId="d7aced9f-dccb-46ad-b62d-90cdbd46d6dd" providerId="ADAL" clId="{51F0F60E-1DAF-A747-B9EF-23121CAC7617}" dt="2022-11-10T08:06:30.815" v="1357" actId="1036"/>
          <ac:picMkLst>
            <pc:docMk/>
            <pc:sldMk cId="2571830341" sldId="363"/>
            <ac:picMk id="2" creationId="{73CC48DF-2918-67F9-5393-81B3AD0DCADF}"/>
          </ac:picMkLst>
        </pc:picChg>
        <pc:picChg chg="add mod">
          <ac:chgData name="Heath Nankivell (St Thomas' Primary School - Claremont)" userId="d7aced9f-dccb-46ad-b62d-90cdbd46d6dd" providerId="ADAL" clId="{51F0F60E-1DAF-A747-B9EF-23121CAC7617}" dt="2022-11-10T08:06:30.815" v="1357" actId="1036"/>
          <ac:picMkLst>
            <pc:docMk/>
            <pc:sldMk cId="2571830341" sldId="363"/>
            <ac:picMk id="4" creationId="{A359ABCE-9E22-01B0-4B93-CD09B9341517}"/>
          </ac:picMkLst>
        </pc:picChg>
        <pc:cxnChg chg="add mod">
          <ac:chgData name="Heath Nankivell (St Thomas' Primary School - Claremont)" userId="d7aced9f-dccb-46ad-b62d-90cdbd46d6dd" providerId="ADAL" clId="{51F0F60E-1DAF-A747-B9EF-23121CAC7617}" dt="2022-11-10T08:06:30.815" v="1357" actId="1036"/>
          <ac:cxnSpMkLst>
            <pc:docMk/>
            <pc:sldMk cId="2571830341" sldId="363"/>
            <ac:cxnSpMk id="5" creationId="{DEAE5088-9C9A-1718-6CDC-CC55A0291333}"/>
          </ac:cxnSpMkLst>
        </pc:cxnChg>
      </pc:sldChg>
      <pc:sldMasterChg chg="modSldLayout">
        <pc:chgData name="Heath Nankivell (St Thomas' Primary School - Claremont)" userId="d7aced9f-dccb-46ad-b62d-90cdbd46d6dd" providerId="ADAL" clId="{51F0F60E-1DAF-A747-B9EF-23121CAC7617}" dt="2022-11-07T15:03:46.683" v="1095"/>
        <pc:sldMasterMkLst>
          <pc:docMk/>
          <pc:sldMasterMk cId="1395744375" sldId="2147483804"/>
        </pc:sldMasterMkLst>
        <pc:sldLayoutChg chg="addSp delSp modSp mod">
          <pc:chgData name="Heath Nankivell (St Thomas' Primary School - Claremont)" userId="d7aced9f-dccb-46ad-b62d-90cdbd46d6dd" providerId="ADAL" clId="{51F0F60E-1DAF-A747-B9EF-23121CAC7617}" dt="2022-11-07T15:03:46.683" v="1095"/>
          <pc:sldLayoutMkLst>
            <pc:docMk/>
            <pc:sldMasterMk cId="1395744375" sldId="2147483804"/>
            <pc:sldLayoutMk cId="3955168926" sldId="2147483810"/>
          </pc:sldLayoutMkLst>
          <pc:spChg chg="del">
            <ac:chgData name="Heath Nankivell (St Thomas' Primary School - Claremont)" userId="d7aced9f-dccb-46ad-b62d-90cdbd46d6dd" providerId="ADAL" clId="{51F0F60E-1DAF-A747-B9EF-23121CAC7617}" dt="2022-11-07T15:03:36.646" v="1091" actId="478"/>
            <ac:spMkLst>
              <pc:docMk/>
              <pc:sldMasterMk cId="1395744375" sldId="2147483804"/>
              <pc:sldLayoutMk cId="3955168926" sldId="2147483810"/>
              <ac:spMk id="2" creationId="{A2F6D7C0-A64C-044F-8581-31FB28DD0F63}"/>
            </ac:spMkLst>
          </pc:spChg>
          <pc:spChg chg="del">
            <ac:chgData name="Heath Nankivell (St Thomas' Primary School - Claremont)" userId="d7aced9f-dccb-46ad-b62d-90cdbd46d6dd" providerId="ADAL" clId="{51F0F60E-1DAF-A747-B9EF-23121CAC7617}" dt="2022-11-07T15:03:42.136" v="1092" actId="478"/>
            <ac:spMkLst>
              <pc:docMk/>
              <pc:sldMasterMk cId="1395744375" sldId="2147483804"/>
              <pc:sldLayoutMk cId="3955168926" sldId="2147483810"/>
              <ac:spMk id="3" creationId="{DFCA7BE3-1D5A-FB4C-AFBF-E8571903B1D7}"/>
            </ac:spMkLst>
          </pc:spChg>
          <pc:spChg chg="del">
            <ac:chgData name="Heath Nankivell (St Thomas' Primary School - Claremont)" userId="d7aced9f-dccb-46ad-b62d-90cdbd46d6dd" providerId="ADAL" clId="{51F0F60E-1DAF-A747-B9EF-23121CAC7617}" dt="2022-11-07T15:03:44.161" v="1093" actId="478"/>
            <ac:spMkLst>
              <pc:docMk/>
              <pc:sldMasterMk cId="1395744375" sldId="2147483804"/>
              <pc:sldLayoutMk cId="3955168926" sldId="2147483810"/>
              <ac:spMk id="4" creationId="{37F59973-78D8-014D-AEE6-6AEEA82DB5E7}"/>
            </ac:spMkLst>
          </pc:spChg>
          <pc:spChg chg="del">
            <ac:chgData name="Heath Nankivell (St Thomas' Primary School - Claremont)" userId="d7aced9f-dccb-46ad-b62d-90cdbd46d6dd" providerId="ADAL" clId="{51F0F60E-1DAF-A747-B9EF-23121CAC7617}" dt="2022-11-07T15:03:45.310" v="1094" actId="478"/>
            <ac:spMkLst>
              <pc:docMk/>
              <pc:sldMasterMk cId="1395744375" sldId="2147483804"/>
              <pc:sldLayoutMk cId="3955168926" sldId="2147483810"/>
              <ac:spMk id="5" creationId="{A24A43E3-EEF0-664E-9347-ABC5BE7497D2}"/>
            </ac:spMkLst>
          </pc:spChg>
          <pc:spChg chg="add mod">
            <ac:chgData name="Heath Nankivell (St Thomas' Primary School - Claremont)" userId="d7aced9f-dccb-46ad-b62d-90cdbd46d6dd" providerId="ADAL" clId="{51F0F60E-1DAF-A747-B9EF-23121CAC7617}" dt="2022-11-07T15:03:46.683" v="1095"/>
            <ac:spMkLst>
              <pc:docMk/>
              <pc:sldMasterMk cId="1395744375" sldId="2147483804"/>
              <pc:sldLayoutMk cId="3955168926" sldId="2147483810"/>
              <ac:spMk id="6" creationId="{3DC93945-3DE9-FE75-8213-0912D8F26CBE}"/>
            </ac:spMkLst>
          </pc:spChg>
          <pc:spChg chg="add mod">
            <ac:chgData name="Heath Nankivell (St Thomas' Primary School - Claremont)" userId="d7aced9f-dccb-46ad-b62d-90cdbd46d6dd" providerId="ADAL" clId="{51F0F60E-1DAF-A747-B9EF-23121CAC7617}" dt="2022-11-07T15:03:46.683" v="1095"/>
            <ac:spMkLst>
              <pc:docMk/>
              <pc:sldMasterMk cId="1395744375" sldId="2147483804"/>
              <pc:sldLayoutMk cId="3955168926" sldId="2147483810"/>
              <ac:spMk id="7" creationId="{3E2F91E3-A1D3-5160-59CF-711AD01E6BF4}"/>
            </ac:spMkLst>
          </pc:spChg>
          <pc:spChg chg="add mod">
            <ac:chgData name="Heath Nankivell (St Thomas' Primary School - Claremont)" userId="d7aced9f-dccb-46ad-b62d-90cdbd46d6dd" providerId="ADAL" clId="{51F0F60E-1DAF-A747-B9EF-23121CAC7617}" dt="2022-11-07T15:03:46.683" v="1095"/>
            <ac:spMkLst>
              <pc:docMk/>
              <pc:sldMasterMk cId="1395744375" sldId="2147483804"/>
              <pc:sldLayoutMk cId="3955168926" sldId="2147483810"/>
              <ac:spMk id="8" creationId="{D99A5FD7-B7D7-ED2A-4ED8-FF0B7167BE4D}"/>
            </ac:spMkLst>
          </pc:spChg>
          <pc:spChg chg="add mod">
            <ac:chgData name="Heath Nankivell (St Thomas' Primary School - Claremont)" userId="d7aced9f-dccb-46ad-b62d-90cdbd46d6dd" providerId="ADAL" clId="{51F0F60E-1DAF-A747-B9EF-23121CAC7617}" dt="2022-11-07T15:03:46.683" v="1095"/>
            <ac:spMkLst>
              <pc:docMk/>
              <pc:sldMasterMk cId="1395744375" sldId="2147483804"/>
              <pc:sldLayoutMk cId="3955168926" sldId="2147483810"/>
              <ac:spMk id="9" creationId="{D8D7631F-3A32-9101-AB7B-273E4AAEF9C9}"/>
            </ac:spMkLst>
          </pc:spChg>
          <pc:spChg chg="add mod">
            <ac:chgData name="Heath Nankivell (St Thomas' Primary School - Claremont)" userId="d7aced9f-dccb-46ad-b62d-90cdbd46d6dd" providerId="ADAL" clId="{51F0F60E-1DAF-A747-B9EF-23121CAC7617}" dt="2022-11-07T15:03:46.683" v="1095"/>
            <ac:spMkLst>
              <pc:docMk/>
              <pc:sldMasterMk cId="1395744375" sldId="2147483804"/>
              <pc:sldLayoutMk cId="3955168926" sldId="2147483810"/>
              <ac:spMk id="10" creationId="{2E0931FE-B6A8-4F99-062A-F6ECDB3CEA47}"/>
            </ac:spMkLst>
          </pc:spChg>
          <pc:spChg chg="add mod">
            <ac:chgData name="Heath Nankivell (St Thomas' Primary School - Claremont)" userId="d7aced9f-dccb-46ad-b62d-90cdbd46d6dd" providerId="ADAL" clId="{51F0F60E-1DAF-A747-B9EF-23121CAC7617}" dt="2022-11-07T15:03:46.683" v="1095"/>
            <ac:spMkLst>
              <pc:docMk/>
              <pc:sldMasterMk cId="1395744375" sldId="2147483804"/>
              <pc:sldLayoutMk cId="3955168926" sldId="2147483810"/>
              <ac:spMk id="12" creationId="{D2580FE2-3FE3-1FB4-D549-DC72F262E5F8}"/>
            </ac:spMkLst>
          </pc:spChg>
          <pc:picChg chg="add mod">
            <ac:chgData name="Heath Nankivell (St Thomas' Primary School - Claremont)" userId="d7aced9f-dccb-46ad-b62d-90cdbd46d6dd" providerId="ADAL" clId="{51F0F60E-1DAF-A747-B9EF-23121CAC7617}" dt="2022-11-07T15:03:46.683" v="1095"/>
            <ac:picMkLst>
              <pc:docMk/>
              <pc:sldMasterMk cId="1395744375" sldId="2147483804"/>
              <pc:sldLayoutMk cId="3955168926" sldId="2147483810"/>
              <ac:picMk id="11" creationId="{1BB31D38-A4F7-3BA1-558E-16657E11E533}"/>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1B7E1171-F17A-4622-9A94-BDE947D4A912}" type="datetimeFigureOut">
              <a:rPr lang="en-AU" smtClean="0"/>
              <a:t>10/11/2022</a:t>
            </a:fld>
            <a:endParaRPr lang="en-AU"/>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0720" y="4721186"/>
            <a:ext cx="5445760" cy="447270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FF947E60-8442-4DCE-AD80-4310A2C6A327}" type="slidenum">
              <a:rPr lang="en-AU" smtClean="0"/>
              <a:t>‹#›</a:t>
            </a:fld>
            <a:endParaRPr lang="en-AU"/>
          </a:p>
        </p:txBody>
      </p:sp>
    </p:spTree>
    <p:extLst>
      <p:ext uri="{BB962C8B-B14F-4D97-AF65-F5344CB8AC3E}">
        <p14:creationId xmlns:p14="http://schemas.microsoft.com/office/powerpoint/2010/main" val="3072431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947E60-8442-4DCE-AD80-4310A2C6A327}" type="slidenum">
              <a:rPr lang="en-AU" smtClean="0"/>
              <a:t>5</a:t>
            </a:fld>
            <a:endParaRPr lang="en-AU"/>
          </a:p>
        </p:txBody>
      </p:sp>
    </p:spTree>
    <p:extLst>
      <p:ext uri="{BB962C8B-B14F-4D97-AF65-F5344CB8AC3E}">
        <p14:creationId xmlns:p14="http://schemas.microsoft.com/office/powerpoint/2010/main" val="3332855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947E60-8442-4DCE-AD80-4310A2C6A327}" type="slidenum">
              <a:rPr lang="en-AU" smtClean="0"/>
              <a:t>6</a:t>
            </a:fld>
            <a:endParaRPr lang="en-AU"/>
          </a:p>
        </p:txBody>
      </p:sp>
    </p:spTree>
    <p:extLst>
      <p:ext uri="{BB962C8B-B14F-4D97-AF65-F5344CB8AC3E}">
        <p14:creationId xmlns:p14="http://schemas.microsoft.com/office/powerpoint/2010/main" val="177404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55DCC-2ECF-6341-A8A9-F57F5592F860}"/>
              </a:ext>
            </a:extLst>
          </p:cNvPr>
          <p:cNvSpPr>
            <a:spLocks noGrp="1"/>
          </p:cNvSpPr>
          <p:nvPr>
            <p:ph type="ctrTitle"/>
          </p:nvPr>
        </p:nvSpPr>
        <p:spPr>
          <a:xfrm>
            <a:off x="1143000" y="1122363"/>
            <a:ext cx="6858000" cy="2387600"/>
          </a:xfrm>
        </p:spPr>
        <p:txBody>
          <a:bodyPr anchor="b"/>
          <a:lstStyle>
            <a:lvl1pPr algn="ctr">
              <a:defRPr sz="4500"/>
            </a:lvl1pPr>
          </a:lstStyle>
          <a:p>
            <a:r>
              <a:rPr lang="en-GB"/>
              <a:t>Click to edit Master title style</a:t>
            </a:r>
            <a:endParaRPr lang="en-US"/>
          </a:p>
        </p:txBody>
      </p:sp>
      <p:sp>
        <p:nvSpPr>
          <p:cNvPr id="3" name="Subtitle 2">
            <a:extLst>
              <a:ext uri="{FF2B5EF4-FFF2-40B4-BE49-F238E27FC236}">
                <a16:creationId xmlns:a16="http://schemas.microsoft.com/office/drawing/2014/main" id="{4E1CCC82-C08A-6141-A77E-4F9691118C2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CCD9A7FD-76ED-3247-AF34-0980789FFFE1}"/>
              </a:ext>
            </a:extLst>
          </p:cNvPr>
          <p:cNvSpPr>
            <a:spLocks noGrp="1"/>
          </p:cNvSpPr>
          <p:nvPr>
            <p:ph type="dt" sz="half" idx="10"/>
          </p:nvPr>
        </p:nvSpPr>
        <p:spPr/>
        <p:txBody>
          <a:bodyPr/>
          <a:lstStyle/>
          <a:p>
            <a:fld id="{4B2FAB27-924D-476F-B639-702BE8DCAAE7}" type="datetimeFigureOut">
              <a:rPr lang="en-AU" smtClean="0"/>
              <a:t>10/11/2022</a:t>
            </a:fld>
            <a:endParaRPr lang="en-AU"/>
          </a:p>
        </p:txBody>
      </p:sp>
      <p:sp>
        <p:nvSpPr>
          <p:cNvPr id="5" name="Footer Placeholder 4">
            <a:extLst>
              <a:ext uri="{FF2B5EF4-FFF2-40B4-BE49-F238E27FC236}">
                <a16:creationId xmlns:a16="http://schemas.microsoft.com/office/drawing/2014/main" id="{6A566BED-9B72-7946-9247-42844708BC1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30DB224-CFB4-104C-B872-B3FF10E8D15A}"/>
              </a:ext>
            </a:extLst>
          </p:cNvPr>
          <p:cNvSpPr>
            <a:spLocks noGrp="1"/>
          </p:cNvSpPr>
          <p:nvPr>
            <p:ph type="sldNum" sz="quarter" idx="12"/>
          </p:nvPr>
        </p:nvSpPr>
        <p:spPr/>
        <p:txBody>
          <a:bodyPr/>
          <a:lstStyle/>
          <a:p>
            <a:fld id="{49889FEB-3110-4CAD-B4AB-037A5F74662F}" type="slidenum">
              <a:rPr lang="en-AU" smtClean="0"/>
              <a:t>‹#›</a:t>
            </a:fld>
            <a:endParaRPr lang="en-AU"/>
          </a:p>
        </p:txBody>
      </p:sp>
    </p:spTree>
    <p:extLst>
      <p:ext uri="{BB962C8B-B14F-4D97-AF65-F5344CB8AC3E}">
        <p14:creationId xmlns:p14="http://schemas.microsoft.com/office/powerpoint/2010/main" val="2889378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6F128-8764-9340-8B27-92C36E2C67D6}"/>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3002C47-B98E-ED44-9E52-48DFEFD3FC0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B323832-228F-AC4D-87D4-05F7D97E9827}"/>
              </a:ext>
            </a:extLst>
          </p:cNvPr>
          <p:cNvSpPr>
            <a:spLocks noGrp="1"/>
          </p:cNvSpPr>
          <p:nvPr>
            <p:ph type="dt" sz="half" idx="10"/>
          </p:nvPr>
        </p:nvSpPr>
        <p:spPr/>
        <p:txBody>
          <a:bodyPr/>
          <a:lstStyle/>
          <a:p>
            <a:fld id="{4B2FAB27-924D-476F-B639-702BE8DCAAE7}" type="datetimeFigureOut">
              <a:rPr lang="en-AU" smtClean="0"/>
              <a:t>10/11/2022</a:t>
            </a:fld>
            <a:endParaRPr lang="en-AU"/>
          </a:p>
        </p:txBody>
      </p:sp>
      <p:sp>
        <p:nvSpPr>
          <p:cNvPr id="5" name="Footer Placeholder 4">
            <a:extLst>
              <a:ext uri="{FF2B5EF4-FFF2-40B4-BE49-F238E27FC236}">
                <a16:creationId xmlns:a16="http://schemas.microsoft.com/office/drawing/2014/main" id="{D59F0577-9A1B-1049-BFDF-437BC8F442E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135B325-D868-234C-A89D-852DF34FACFF}"/>
              </a:ext>
            </a:extLst>
          </p:cNvPr>
          <p:cNvSpPr>
            <a:spLocks noGrp="1"/>
          </p:cNvSpPr>
          <p:nvPr>
            <p:ph type="sldNum" sz="quarter" idx="12"/>
          </p:nvPr>
        </p:nvSpPr>
        <p:spPr/>
        <p:txBody>
          <a:bodyPr/>
          <a:lstStyle/>
          <a:p>
            <a:fld id="{49889FEB-3110-4CAD-B4AB-037A5F74662F}" type="slidenum">
              <a:rPr lang="en-AU" smtClean="0"/>
              <a:t>‹#›</a:t>
            </a:fld>
            <a:endParaRPr lang="en-AU"/>
          </a:p>
        </p:txBody>
      </p:sp>
    </p:spTree>
    <p:extLst>
      <p:ext uri="{BB962C8B-B14F-4D97-AF65-F5344CB8AC3E}">
        <p14:creationId xmlns:p14="http://schemas.microsoft.com/office/powerpoint/2010/main" val="3066992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E7AB55-5B67-1E4F-A5DB-2D05E8527342}"/>
              </a:ext>
            </a:extLst>
          </p:cNvPr>
          <p:cNvSpPr>
            <a:spLocks noGrp="1"/>
          </p:cNvSpPr>
          <p:nvPr>
            <p:ph type="title" orient="vert"/>
          </p:nvPr>
        </p:nvSpPr>
        <p:spPr>
          <a:xfrm>
            <a:off x="6543675" y="365125"/>
            <a:ext cx="1971675"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0DBFF74-C43A-EF41-88B0-D83F071F5EF0}"/>
              </a:ext>
            </a:extLst>
          </p:cNvPr>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A00A493-2D75-A44D-9D10-9C808E27D468}"/>
              </a:ext>
            </a:extLst>
          </p:cNvPr>
          <p:cNvSpPr>
            <a:spLocks noGrp="1"/>
          </p:cNvSpPr>
          <p:nvPr>
            <p:ph type="dt" sz="half" idx="10"/>
          </p:nvPr>
        </p:nvSpPr>
        <p:spPr/>
        <p:txBody>
          <a:bodyPr/>
          <a:lstStyle/>
          <a:p>
            <a:fld id="{4B2FAB27-924D-476F-B639-702BE8DCAAE7}" type="datetimeFigureOut">
              <a:rPr lang="en-AU" smtClean="0"/>
              <a:t>10/11/2022</a:t>
            </a:fld>
            <a:endParaRPr lang="en-AU"/>
          </a:p>
        </p:txBody>
      </p:sp>
      <p:sp>
        <p:nvSpPr>
          <p:cNvPr id="5" name="Footer Placeholder 4">
            <a:extLst>
              <a:ext uri="{FF2B5EF4-FFF2-40B4-BE49-F238E27FC236}">
                <a16:creationId xmlns:a16="http://schemas.microsoft.com/office/drawing/2014/main" id="{4C9A6FFE-8690-F440-AC4F-F89E5CB8962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8EB6272-A10C-754B-BBAF-CDD1FF135F43}"/>
              </a:ext>
            </a:extLst>
          </p:cNvPr>
          <p:cNvSpPr>
            <a:spLocks noGrp="1"/>
          </p:cNvSpPr>
          <p:nvPr>
            <p:ph type="sldNum" sz="quarter" idx="12"/>
          </p:nvPr>
        </p:nvSpPr>
        <p:spPr/>
        <p:txBody>
          <a:bodyPr/>
          <a:lstStyle/>
          <a:p>
            <a:fld id="{49889FEB-3110-4CAD-B4AB-037A5F74662F}" type="slidenum">
              <a:rPr lang="en-AU" smtClean="0"/>
              <a:t>‹#›</a:t>
            </a:fld>
            <a:endParaRPr lang="en-AU"/>
          </a:p>
        </p:txBody>
      </p:sp>
    </p:spTree>
    <p:extLst>
      <p:ext uri="{BB962C8B-B14F-4D97-AF65-F5344CB8AC3E}">
        <p14:creationId xmlns:p14="http://schemas.microsoft.com/office/powerpoint/2010/main" val="3251378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CA5A4-BD9F-614E-AE6A-537A9D2DB85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16A402C-CDA5-034F-BFDA-0B6B6754010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87C40FA-26F3-AD43-852A-B393B8986AA8}"/>
              </a:ext>
            </a:extLst>
          </p:cNvPr>
          <p:cNvSpPr>
            <a:spLocks noGrp="1"/>
          </p:cNvSpPr>
          <p:nvPr>
            <p:ph type="dt" sz="half" idx="10"/>
          </p:nvPr>
        </p:nvSpPr>
        <p:spPr/>
        <p:txBody>
          <a:bodyPr/>
          <a:lstStyle/>
          <a:p>
            <a:fld id="{4B2FAB27-924D-476F-B639-702BE8DCAAE7}" type="datetimeFigureOut">
              <a:rPr lang="en-AU" smtClean="0"/>
              <a:t>10/11/2022</a:t>
            </a:fld>
            <a:endParaRPr lang="en-AU"/>
          </a:p>
        </p:txBody>
      </p:sp>
      <p:sp>
        <p:nvSpPr>
          <p:cNvPr id="5" name="Footer Placeholder 4">
            <a:extLst>
              <a:ext uri="{FF2B5EF4-FFF2-40B4-BE49-F238E27FC236}">
                <a16:creationId xmlns:a16="http://schemas.microsoft.com/office/drawing/2014/main" id="{69B18702-3B8E-AD44-A0E9-49231FB43FD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AC5D87E-43A8-F048-A21A-F4DAEEF08EFC}"/>
              </a:ext>
            </a:extLst>
          </p:cNvPr>
          <p:cNvSpPr>
            <a:spLocks noGrp="1"/>
          </p:cNvSpPr>
          <p:nvPr>
            <p:ph type="sldNum" sz="quarter" idx="12"/>
          </p:nvPr>
        </p:nvSpPr>
        <p:spPr/>
        <p:txBody>
          <a:bodyPr/>
          <a:lstStyle/>
          <a:p>
            <a:fld id="{49889FEB-3110-4CAD-B4AB-037A5F74662F}" type="slidenum">
              <a:rPr lang="en-AU" smtClean="0"/>
              <a:t>‹#›</a:t>
            </a:fld>
            <a:endParaRPr lang="en-AU"/>
          </a:p>
        </p:txBody>
      </p:sp>
    </p:spTree>
    <p:extLst>
      <p:ext uri="{BB962C8B-B14F-4D97-AF65-F5344CB8AC3E}">
        <p14:creationId xmlns:p14="http://schemas.microsoft.com/office/powerpoint/2010/main" val="3331516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57CE2-3C4B-384B-BB5F-98E68DE2E63F}"/>
              </a:ext>
            </a:extLst>
          </p:cNvPr>
          <p:cNvSpPr>
            <a:spLocks noGrp="1"/>
          </p:cNvSpPr>
          <p:nvPr>
            <p:ph type="title"/>
          </p:nvPr>
        </p:nvSpPr>
        <p:spPr>
          <a:xfrm>
            <a:off x="623888" y="1709739"/>
            <a:ext cx="7886700" cy="2852737"/>
          </a:xfrm>
        </p:spPr>
        <p:txBody>
          <a:bodyPr anchor="b"/>
          <a:lstStyle>
            <a:lvl1pPr>
              <a:defRPr sz="45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395B593-E5E2-9346-BCFD-8D86A68F5268}"/>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2399B13-FF4C-B44E-9DDC-F6992156C194}"/>
              </a:ext>
            </a:extLst>
          </p:cNvPr>
          <p:cNvSpPr>
            <a:spLocks noGrp="1"/>
          </p:cNvSpPr>
          <p:nvPr>
            <p:ph type="dt" sz="half" idx="10"/>
          </p:nvPr>
        </p:nvSpPr>
        <p:spPr/>
        <p:txBody>
          <a:bodyPr/>
          <a:lstStyle/>
          <a:p>
            <a:fld id="{4B2FAB27-924D-476F-B639-702BE8DCAAE7}" type="datetimeFigureOut">
              <a:rPr lang="en-AU" smtClean="0"/>
              <a:t>10/11/2022</a:t>
            </a:fld>
            <a:endParaRPr lang="en-AU"/>
          </a:p>
        </p:txBody>
      </p:sp>
      <p:sp>
        <p:nvSpPr>
          <p:cNvPr id="5" name="Footer Placeholder 4">
            <a:extLst>
              <a:ext uri="{FF2B5EF4-FFF2-40B4-BE49-F238E27FC236}">
                <a16:creationId xmlns:a16="http://schemas.microsoft.com/office/drawing/2014/main" id="{D14E284C-E4E5-834A-A279-558C00CDF2A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542A412-43AB-0A42-94DA-23A0C92E3823}"/>
              </a:ext>
            </a:extLst>
          </p:cNvPr>
          <p:cNvSpPr>
            <a:spLocks noGrp="1"/>
          </p:cNvSpPr>
          <p:nvPr>
            <p:ph type="sldNum" sz="quarter" idx="12"/>
          </p:nvPr>
        </p:nvSpPr>
        <p:spPr/>
        <p:txBody>
          <a:bodyPr/>
          <a:lstStyle/>
          <a:p>
            <a:fld id="{49889FEB-3110-4CAD-B4AB-037A5F74662F}" type="slidenum">
              <a:rPr lang="en-AU" smtClean="0"/>
              <a:t>‹#›</a:t>
            </a:fld>
            <a:endParaRPr lang="en-AU"/>
          </a:p>
        </p:txBody>
      </p:sp>
    </p:spTree>
    <p:extLst>
      <p:ext uri="{BB962C8B-B14F-4D97-AF65-F5344CB8AC3E}">
        <p14:creationId xmlns:p14="http://schemas.microsoft.com/office/powerpoint/2010/main" val="3702681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51FC5-BD22-EA4D-BF0D-D772CE2E44C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52E98E3-E4D5-EE49-BACD-D1DD53099BE7}"/>
              </a:ext>
            </a:extLst>
          </p:cNvPr>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BB75F90A-AFF6-AA46-9080-F330EC86F4E3}"/>
              </a:ext>
            </a:extLst>
          </p:cNvPr>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6666B795-5315-2A4D-87BE-CA2D74A3C515}"/>
              </a:ext>
            </a:extLst>
          </p:cNvPr>
          <p:cNvSpPr>
            <a:spLocks noGrp="1"/>
          </p:cNvSpPr>
          <p:nvPr>
            <p:ph type="dt" sz="half" idx="10"/>
          </p:nvPr>
        </p:nvSpPr>
        <p:spPr/>
        <p:txBody>
          <a:bodyPr/>
          <a:lstStyle/>
          <a:p>
            <a:fld id="{4B2FAB27-924D-476F-B639-702BE8DCAAE7}" type="datetimeFigureOut">
              <a:rPr lang="en-AU" smtClean="0"/>
              <a:t>10/11/2022</a:t>
            </a:fld>
            <a:endParaRPr lang="en-AU"/>
          </a:p>
        </p:txBody>
      </p:sp>
      <p:sp>
        <p:nvSpPr>
          <p:cNvPr id="6" name="Footer Placeholder 5">
            <a:extLst>
              <a:ext uri="{FF2B5EF4-FFF2-40B4-BE49-F238E27FC236}">
                <a16:creationId xmlns:a16="http://schemas.microsoft.com/office/drawing/2014/main" id="{51751B80-6A57-BA44-A3BF-EF9630475B5D}"/>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6CECEC6C-E17E-854E-8849-D4CE8D8900EB}"/>
              </a:ext>
            </a:extLst>
          </p:cNvPr>
          <p:cNvSpPr>
            <a:spLocks noGrp="1"/>
          </p:cNvSpPr>
          <p:nvPr>
            <p:ph type="sldNum" sz="quarter" idx="12"/>
          </p:nvPr>
        </p:nvSpPr>
        <p:spPr/>
        <p:txBody>
          <a:bodyPr/>
          <a:lstStyle/>
          <a:p>
            <a:fld id="{49889FEB-3110-4CAD-B4AB-037A5F74662F}" type="slidenum">
              <a:rPr lang="en-AU" smtClean="0"/>
              <a:t>‹#›</a:t>
            </a:fld>
            <a:endParaRPr lang="en-AU"/>
          </a:p>
        </p:txBody>
      </p:sp>
    </p:spTree>
    <p:extLst>
      <p:ext uri="{BB962C8B-B14F-4D97-AF65-F5344CB8AC3E}">
        <p14:creationId xmlns:p14="http://schemas.microsoft.com/office/powerpoint/2010/main" val="1494569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ACCB8-396B-A948-AF02-7EFA25CAC9CB}"/>
              </a:ext>
            </a:extLst>
          </p:cNvPr>
          <p:cNvSpPr>
            <a:spLocks noGrp="1"/>
          </p:cNvSpPr>
          <p:nvPr>
            <p:ph type="title"/>
          </p:nvPr>
        </p:nvSpPr>
        <p:spPr>
          <a:xfrm>
            <a:off x="629841" y="365126"/>
            <a:ext cx="78867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5361C41-329C-994A-AC2C-242A5E2C4FE5}"/>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a:extLst>
              <a:ext uri="{FF2B5EF4-FFF2-40B4-BE49-F238E27FC236}">
                <a16:creationId xmlns:a16="http://schemas.microsoft.com/office/drawing/2014/main" id="{DD4A87D3-722F-2E40-A9C8-3FA7FCABA2B4}"/>
              </a:ext>
            </a:extLst>
          </p:cNvPr>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45007ED8-5244-B444-BECC-5D7D48EBCE9E}"/>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a:extLst>
              <a:ext uri="{FF2B5EF4-FFF2-40B4-BE49-F238E27FC236}">
                <a16:creationId xmlns:a16="http://schemas.microsoft.com/office/drawing/2014/main" id="{4DE2F4B7-3391-DA49-B2CC-983729866FE3}"/>
              </a:ext>
            </a:extLst>
          </p:cNvPr>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F8BD1677-9FB3-3241-B423-17F82B42802D}"/>
              </a:ext>
            </a:extLst>
          </p:cNvPr>
          <p:cNvSpPr>
            <a:spLocks noGrp="1"/>
          </p:cNvSpPr>
          <p:nvPr>
            <p:ph type="dt" sz="half" idx="10"/>
          </p:nvPr>
        </p:nvSpPr>
        <p:spPr/>
        <p:txBody>
          <a:bodyPr/>
          <a:lstStyle/>
          <a:p>
            <a:fld id="{4B2FAB27-924D-476F-B639-702BE8DCAAE7}" type="datetimeFigureOut">
              <a:rPr lang="en-AU" smtClean="0"/>
              <a:t>10/11/2022</a:t>
            </a:fld>
            <a:endParaRPr lang="en-AU"/>
          </a:p>
        </p:txBody>
      </p:sp>
      <p:sp>
        <p:nvSpPr>
          <p:cNvPr id="8" name="Footer Placeholder 7">
            <a:extLst>
              <a:ext uri="{FF2B5EF4-FFF2-40B4-BE49-F238E27FC236}">
                <a16:creationId xmlns:a16="http://schemas.microsoft.com/office/drawing/2014/main" id="{BDCCF985-CF37-6F45-A0DD-609B39D72939}"/>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AA0BDABE-08FF-CE40-B02B-7DA12EF2A9DE}"/>
              </a:ext>
            </a:extLst>
          </p:cNvPr>
          <p:cNvSpPr>
            <a:spLocks noGrp="1"/>
          </p:cNvSpPr>
          <p:nvPr>
            <p:ph type="sldNum" sz="quarter" idx="12"/>
          </p:nvPr>
        </p:nvSpPr>
        <p:spPr/>
        <p:txBody>
          <a:bodyPr/>
          <a:lstStyle/>
          <a:p>
            <a:fld id="{49889FEB-3110-4CAD-B4AB-037A5F74662F}" type="slidenum">
              <a:rPr lang="en-AU" smtClean="0"/>
              <a:t>‹#›</a:t>
            </a:fld>
            <a:endParaRPr lang="en-AU"/>
          </a:p>
        </p:txBody>
      </p:sp>
    </p:spTree>
    <p:extLst>
      <p:ext uri="{BB962C8B-B14F-4D97-AF65-F5344CB8AC3E}">
        <p14:creationId xmlns:p14="http://schemas.microsoft.com/office/powerpoint/2010/main" val="40230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ight Triangle 5">
            <a:extLst>
              <a:ext uri="{FF2B5EF4-FFF2-40B4-BE49-F238E27FC236}">
                <a16:creationId xmlns:a16="http://schemas.microsoft.com/office/drawing/2014/main" id="{3DC93945-3DE9-FE75-8213-0912D8F26CBE}"/>
              </a:ext>
            </a:extLst>
          </p:cNvPr>
          <p:cNvSpPr/>
          <p:nvPr userDrawn="1"/>
        </p:nvSpPr>
        <p:spPr>
          <a:xfrm rot="5400000" flipH="1">
            <a:off x="439026" y="5217854"/>
            <a:ext cx="1201118" cy="2079171"/>
          </a:xfrm>
          <a:prstGeom prst="rtTriangle">
            <a:avLst/>
          </a:prstGeom>
          <a:solidFill>
            <a:srgbClr val="B78991">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ight Triangle 6">
            <a:extLst>
              <a:ext uri="{FF2B5EF4-FFF2-40B4-BE49-F238E27FC236}">
                <a16:creationId xmlns:a16="http://schemas.microsoft.com/office/drawing/2014/main" id="{3E2F91E3-A1D3-5160-59CF-711AD01E6BF4}"/>
              </a:ext>
            </a:extLst>
          </p:cNvPr>
          <p:cNvSpPr/>
          <p:nvPr userDrawn="1"/>
        </p:nvSpPr>
        <p:spPr>
          <a:xfrm rot="16200000" flipH="1">
            <a:off x="5395256" y="-2094113"/>
            <a:ext cx="1654628" cy="5842861"/>
          </a:xfrm>
          <a:prstGeom prst="rtTriangle">
            <a:avLst/>
          </a:prstGeom>
          <a:solidFill>
            <a:srgbClr val="B789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ight Triangle 7">
            <a:extLst>
              <a:ext uri="{FF2B5EF4-FFF2-40B4-BE49-F238E27FC236}">
                <a16:creationId xmlns:a16="http://schemas.microsoft.com/office/drawing/2014/main" id="{D99A5FD7-B7D7-ED2A-4ED8-FF0B7167BE4D}"/>
              </a:ext>
            </a:extLst>
          </p:cNvPr>
          <p:cNvSpPr/>
          <p:nvPr userDrawn="1"/>
        </p:nvSpPr>
        <p:spPr>
          <a:xfrm rot="16200000" flipH="1">
            <a:off x="5012874" y="-2933699"/>
            <a:ext cx="1197427" cy="7064830"/>
          </a:xfrm>
          <a:prstGeom prst="rtTriangle">
            <a:avLst/>
          </a:prstGeom>
          <a:solidFill>
            <a:srgbClr val="690C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Right Triangle 8">
            <a:extLst>
              <a:ext uri="{FF2B5EF4-FFF2-40B4-BE49-F238E27FC236}">
                <a16:creationId xmlns:a16="http://schemas.microsoft.com/office/drawing/2014/main" id="{D8D7631F-3A32-9101-AB7B-273E4AAEF9C9}"/>
              </a:ext>
            </a:extLst>
          </p:cNvPr>
          <p:cNvSpPr/>
          <p:nvPr userDrawn="1"/>
        </p:nvSpPr>
        <p:spPr>
          <a:xfrm rot="5400000" flipH="1">
            <a:off x="1173997" y="4916837"/>
            <a:ext cx="782664" cy="3130656"/>
          </a:xfrm>
          <a:prstGeom prst="rtTriangle">
            <a:avLst/>
          </a:prstGeom>
          <a:solidFill>
            <a:srgbClr val="690C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extBox 9">
            <a:extLst>
              <a:ext uri="{FF2B5EF4-FFF2-40B4-BE49-F238E27FC236}">
                <a16:creationId xmlns:a16="http://schemas.microsoft.com/office/drawing/2014/main" id="{2E0931FE-B6A8-4F99-062A-F6ECDB3CEA47}"/>
              </a:ext>
            </a:extLst>
          </p:cNvPr>
          <p:cNvSpPr txBox="1"/>
          <p:nvPr userDrawn="1"/>
        </p:nvSpPr>
        <p:spPr>
          <a:xfrm>
            <a:off x="2650210" y="6354305"/>
            <a:ext cx="6493790" cy="300082"/>
          </a:xfrm>
          <a:prstGeom prst="rect">
            <a:avLst/>
          </a:prstGeom>
          <a:noFill/>
        </p:spPr>
        <p:txBody>
          <a:bodyPr wrap="square" rtlCol="0">
            <a:spAutoFit/>
          </a:bodyPr>
          <a:lstStyle/>
          <a:p>
            <a:pPr algn="ctr"/>
            <a:r>
              <a:rPr lang="en-US" sz="1350" b="0" dirty="0">
                <a:solidFill>
                  <a:srgbClr val="B78991"/>
                </a:solidFill>
                <a:effectLst/>
              </a:rPr>
              <a:t>Excellence   |   Inclusivity   |   Truth   |   Compassion   |   Community</a:t>
            </a:r>
          </a:p>
        </p:txBody>
      </p:sp>
      <p:pic>
        <p:nvPicPr>
          <p:cNvPr id="11" name="Picture 10">
            <a:extLst>
              <a:ext uri="{FF2B5EF4-FFF2-40B4-BE49-F238E27FC236}">
                <a16:creationId xmlns:a16="http://schemas.microsoft.com/office/drawing/2014/main" id="{1BB31D38-A4F7-3BA1-558E-16657E11E533}"/>
              </a:ext>
            </a:extLst>
          </p:cNvPr>
          <p:cNvPicPr>
            <a:picLocks noChangeAspect="1"/>
          </p:cNvPicPr>
          <p:nvPr userDrawn="1"/>
        </p:nvPicPr>
        <p:blipFill>
          <a:blip r:embed="rId2"/>
          <a:stretch>
            <a:fillRect/>
          </a:stretch>
        </p:blipFill>
        <p:spPr>
          <a:xfrm>
            <a:off x="7203770" y="195699"/>
            <a:ext cx="1429822" cy="1529333"/>
          </a:xfrm>
          <a:prstGeom prst="rect">
            <a:avLst/>
          </a:prstGeom>
          <a:effectLst>
            <a:glow rad="63500">
              <a:schemeClr val="accent3">
                <a:satMod val="175000"/>
                <a:alpha val="40000"/>
              </a:schemeClr>
            </a:glow>
          </a:effectLst>
        </p:spPr>
      </p:pic>
      <p:sp>
        <p:nvSpPr>
          <p:cNvPr id="12" name="TextBox 11">
            <a:extLst>
              <a:ext uri="{FF2B5EF4-FFF2-40B4-BE49-F238E27FC236}">
                <a16:creationId xmlns:a16="http://schemas.microsoft.com/office/drawing/2014/main" id="{D2580FE2-3FE3-1FB4-D549-DC72F262E5F8}"/>
              </a:ext>
            </a:extLst>
          </p:cNvPr>
          <p:cNvSpPr txBox="1"/>
          <p:nvPr userDrawn="1"/>
        </p:nvSpPr>
        <p:spPr>
          <a:xfrm>
            <a:off x="6738117" y="1605788"/>
            <a:ext cx="2361128" cy="854080"/>
          </a:xfrm>
          <a:prstGeom prst="rect">
            <a:avLst/>
          </a:prstGeom>
          <a:noFill/>
        </p:spPr>
        <p:txBody>
          <a:bodyPr wrap="square" rtlCol="0">
            <a:spAutoFit/>
          </a:bodyPr>
          <a:lstStyle/>
          <a:p>
            <a:pPr algn="ctr"/>
            <a:r>
              <a:rPr lang="en-US" sz="2400" b="1" dirty="0">
                <a:solidFill>
                  <a:srgbClr val="001F60"/>
                </a:solidFill>
              </a:rPr>
              <a:t>ST THOMAS’</a:t>
            </a:r>
          </a:p>
          <a:p>
            <a:pPr algn="ctr"/>
            <a:r>
              <a:rPr lang="en-US" sz="1650" b="1" dirty="0">
                <a:solidFill>
                  <a:srgbClr val="001F60"/>
                </a:solidFill>
              </a:rPr>
              <a:t>PRIMARY SCHOOL</a:t>
            </a:r>
          </a:p>
          <a:p>
            <a:pPr algn="ctr"/>
            <a:r>
              <a:rPr lang="en-US" sz="900" i="1" dirty="0">
                <a:solidFill>
                  <a:srgbClr val="001F60"/>
                </a:solidFill>
              </a:rPr>
              <a:t>Educating the Whole Child</a:t>
            </a:r>
          </a:p>
        </p:txBody>
      </p:sp>
    </p:spTree>
    <p:extLst>
      <p:ext uri="{BB962C8B-B14F-4D97-AF65-F5344CB8AC3E}">
        <p14:creationId xmlns:p14="http://schemas.microsoft.com/office/powerpoint/2010/main" val="3955168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46B84D-61DB-494D-BC5E-0B78625D2CF6}"/>
              </a:ext>
            </a:extLst>
          </p:cNvPr>
          <p:cNvSpPr>
            <a:spLocks noGrp="1"/>
          </p:cNvSpPr>
          <p:nvPr>
            <p:ph type="dt" sz="half" idx="10"/>
          </p:nvPr>
        </p:nvSpPr>
        <p:spPr/>
        <p:txBody>
          <a:bodyPr/>
          <a:lstStyle/>
          <a:p>
            <a:fld id="{4B2FAB27-924D-476F-B639-702BE8DCAAE7}" type="datetimeFigureOut">
              <a:rPr lang="en-AU" smtClean="0"/>
              <a:t>10/11/2022</a:t>
            </a:fld>
            <a:endParaRPr lang="en-AU"/>
          </a:p>
        </p:txBody>
      </p:sp>
      <p:sp>
        <p:nvSpPr>
          <p:cNvPr id="3" name="Footer Placeholder 2">
            <a:extLst>
              <a:ext uri="{FF2B5EF4-FFF2-40B4-BE49-F238E27FC236}">
                <a16:creationId xmlns:a16="http://schemas.microsoft.com/office/drawing/2014/main" id="{A0632058-6803-8546-8118-5B13BC0128E4}"/>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F9120FDD-1686-C74C-BF39-FAE67CAF447F}"/>
              </a:ext>
            </a:extLst>
          </p:cNvPr>
          <p:cNvSpPr>
            <a:spLocks noGrp="1"/>
          </p:cNvSpPr>
          <p:nvPr>
            <p:ph type="sldNum" sz="quarter" idx="12"/>
          </p:nvPr>
        </p:nvSpPr>
        <p:spPr/>
        <p:txBody>
          <a:bodyPr/>
          <a:lstStyle/>
          <a:p>
            <a:fld id="{49889FEB-3110-4CAD-B4AB-037A5F74662F}" type="slidenum">
              <a:rPr lang="en-AU" smtClean="0"/>
              <a:t>‹#›</a:t>
            </a:fld>
            <a:endParaRPr lang="en-AU"/>
          </a:p>
        </p:txBody>
      </p:sp>
    </p:spTree>
    <p:extLst>
      <p:ext uri="{BB962C8B-B14F-4D97-AF65-F5344CB8AC3E}">
        <p14:creationId xmlns:p14="http://schemas.microsoft.com/office/powerpoint/2010/main" val="3045536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83B8C-96F4-6649-8E23-71EF6A1DFA34}"/>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2CCD50B-DB57-744F-BA8A-3B5699104BCE}"/>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1AD4A66-53D2-6F40-9833-B921F78C19A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619765F2-2818-7548-A87B-9EFC5CF085E7}"/>
              </a:ext>
            </a:extLst>
          </p:cNvPr>
          <p:cNvSpPr>
            <a:spLocks noGrp="1"/>
          </p:cNvSpPr>
          <p:nvPr>
            <p:ph type="dt" sz="half" idx="10"/>
          </p:nvPr>
        </p:nvSpPr>
        <p:spPr/>
        <p:txBody>
          <a:bodyPr/>
          <a:lstStyle/>
          <a:p>
            <a:fld id="{4B2FAB27-924D-476F-B639-702BE8DCAAE7}" type="datetimeFigureOut">
              <a:rPr lang="en-AU" smtClean="0"/>
              <a:t>10/11/2022</a:t>
            </a:fld>
            <a:endParaRPr lang="en-AU"/>
          </a:p>
        </p:txBody>
      </p:sp>
      <p:sp>
        <p:nvSpPr>
          <p:cNvPr id="6" name="Footer Placeholder 5">
            <a:extLst>
              <a:ext uri="{FF2B5EF4-FFF2-40B4-BE49-F238E27FC236}">
                <a16:creationId xmlns:a16="http://schemas.microsoft.com/office/drawing/2014/main" id="{C0C80688-B65A-8444-9D3C-AADC1CBD6C64}"/>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E5704620-A689-F544-BFC9-322BA9970EAC}"/>
              </a:ext>
            </a:extLst>
          </p:cNvPr>
          <p:cNvSpPr>
            <a:spLocks noGrp="1"/>
          </p:cNvSpPr>
          <p:nvPr>
            <p:ph type="sldNum" sz="quarter" idx="12"/>
          </p:nvPr>
        </p:nvSpPr>
        <p:spPr/>
        <p:txBody>
          <a:bodyPr/>
          <a:lstStyle/>
          <a:p>
            <a:fld id="{49889FEB-3110-4CAD-B4AB-037A5F74662F}" type="slidenum">
              <a:rPr lang="en-AU" smtClean="0"/>
              <a:t>‹#›</a:t>
            </a:fld>
            <a:endParaRPr lang="en-AU"/>
          </a:p>
        </p:txBody>
      </p:sp>
    </p:spTree>
    <p:extLst>
      <p:ext uri="{BB962C8B-B14F-4D97-AF65-F5344CB8AC3E}">
        <p14:creationId xmlns:p14="http://schemas.microsoft.com/office/powerpoint/2010/main" val="437293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D9AE-C597-974C-A25C-30A2C0231B30}"/>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CD7A546B-C466-8546-A3F3-8A4AD59BD76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7F895C1B-C230-B649-8027-8EE8E9F40DB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F8F0139A-AF90-A241-9677-8802BA015B51}"/>
              </a:ext>
            </a:extLst>
          </p:cNvPr>
          <p:cNvSpPr>
            <a:spLocks noGrp="1"/>
          </p:cNvSpPr>
          <p:nvPr>
            <p:ph type="dt" sz="half" idx="10"/>
          </p:nvPr>
        </p:nvSpPr>
        <p:spPr/>
        <p:txBody>
          <a:bodyPr/>
          <a:lstStyle/>
          <a:p>
            <a:fld id="{4B2FAB27-924D-476F-B639-702BE8DCAAE7}" type="datetimeFigureOut">
              <a:rPr lang="en-AU" smtClean="0"/>
              <a:t>10/11/2022</a:t>
            </a:fld>
            <a:endParaRPr lang="en-AU"/>
          </a:p>
        </p:txBody>
      </p:sp>
      <p:sp>
        <p:nvSpPr>
          <p:cNvPr id="6" name="Footer Placeholder 5">
            <a:extLst>
              <a:ext uri="{FF2B5EF4-FFF2-40B4-BE49-F238E27FC236}">
                <a16:creationId xmlns:a16="http://schemas.microsoft.com/office/drawing/2014/main" id="{6ABCCE72-CB8F-A64C-9955-0E205736A0CC}"/>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9FC9C712-9B82-614F-B7DD-C276178A403F}"/>
              </a:ext>
            </a:extLst>
          </p:cNvPr>
          <p:cNvSpPr>
            <a:spLocks noGrp="1"/>
          </p:cNvSpPr>
          <p:nvPr>
            <p:ph type="sldNum" sz="quarter" idx="12"/>
          </p:nvPr>
        </p:nvSpPr>
        <p:spPr/>
        <p:txBody>
          <a:bodyPr/>
          <a:lstStyle/>
          <a:p>
            <a:fld id="{49889FEB-3110-4CAD-B4AB-037A5F74662F}" type="slidenum">
              <a:rPr lang="en-AU" smtClean="0"/>
              <a:t>‹#›</a:t>
            </a:fld>
            <a:endParaRPr lang="en-AU"/>
          </a:p>
        </p:txBody>
      </p:sp>
    </p:spTree>
    <p:extLst>
      <p:ext uri="{BB962C8B-B14F-4D97-AF65-F5344CB8AC3E}">
        <p14:creationId xmlns:p14="http://schemas.microsoft.com/office/powerpoint/2010/main" val="3964176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446ADE-343B-A54C-B941-DBDFCD1CE9C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93D03A5-493B-1540-ABFF-81BFB0A709E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7E103C6-0639-D345-A3C1-DC19682FAA4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B2FAB27-924D-476F-B639-702BE8DCAAE7}" type="datetimeFigureOut">
              <a:rPr lang="en-AU" smtClean="0"/>
              <a:t>10/11/2022</a:t>
            </a:fld>
            <a:endParaRPr lang="en-AU"/>
          </a:p>
        </p:txBody>
      </p:sp>
      <p:sp>
        <p:nvSpPr>
          <p:cNvPr id="5" name="Footer Placeholder 4">
            <a:extLst>
              <a:ext uri="{FF2B5EF4-FFF2-40B4-BE49-F238E27FC236}">
                <a16:creationId xmlns:a16="http://schemas.microsoft.com/office/drawing/2014/main" id="{8F03FB25-76CD-8244-8E24-4E4A53C60DB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6C841C14-202C-9F44-BEB7-3DB40CCAC50E}"/>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9889FEB-3110-4CAD-B4AB-037A5F74662F}" type="slidenum">
              <a:rPr lang="en-AU" smtClean="0"/>
              <a:t>‹#›</a:t>
            </a:fld>
            <a:endParaRPr lang="en-AU"/>
          </a:p>
        </p:txBody>
      </p:sp>
    </p:spTree>
    <p:extLst>
      <p:ext uri="{BB962C8B-B14F-4D97-AF65-F5344CB8AC3E}">
        <p14:creationId xmlns:p14="http://schemas.microsoft.com/office/powerpoint/2010/main" val="1395744375"/>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sales.winaust.com.au/shop/stthomas"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hyperlink" Target="https://www.apple.com/us-hed/shop/product/HPLA2ZM/A/stm-dux-keyboard-for-ipad-7th-8th-generation" TargetMode="External"/><Relationship Id="rId7" Type="http://schemas.openxmlformats.org/officeDocument/2006/relationships/hyperlink" Target="https://www.apple.com/us-hed/shop/product/HMGA2VC/A/logitech-crayon-for-ipad" TargetMode="External"/><Relationship Id="rId2" Type="http://schemas.openxmlformats.org/officeDocument/2006/relationships/image" Target="../media/image6.jpeg"/><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hyperlink" Target="https://shop.okinus.com/product/stm-dux-plus-duo-folio-case-for-apple-ipad-10-2-7th-gen-midnight-blue" TargetMode="External"/><Relationship Id="rId4" Type="http://schemas.openxmlformats.org/officeDocument/2006/relationships/image" Target="../media/image7.jpg"/><Relationship Id="rId9" Type="http://schemas.openxmlformats.org/officeDocument/2006/relationships/hyperlink" Target="https://cellphonewarehousebw.com/home/410-apple-pencil-1.html"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hyperlink" Target="mailto:heath.nankivell@cewa.edu.au"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hyperlink" Target="https://sales.winaust.com.au/shop/stthomas"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BBF7EB-100F-F44D-B2D0-737EB053648E}"/>
              </a:ext>
            </a:extLst>
          </p:cNvPr>
          <p:cNvSpPr/>
          <p:nvPr/>
        </p:nvSpPr>
        <p:spPr>
          <a:xfrm>
            <a:off x="0" y="1658154"/>
            <a:ext cx="9144000" cy="1569660"/>
          </a:xfrm>
          <a:prstGeom prst="rect">
            <a:avLst/>
          </a:prstGeom>
        </p:spPr>
        <p:txBody>
          <a:bodyPr wrap="square">
            <a:spAutoFit/>
          </a:bodyPr>
          <a:lstStyle/>
          <a:p>
            <a:pPr algn="ctr"/>
            <a:r>
              <a:rPr lang="en-AU" sz="4000" b="1" dirty="0">
                <a:latin typeface=""/>
                <a:cs typeface="Calibri"/>
              </a:rPr>
              <a:t>iPad Meeting – 2022</a:t>
            </a:r>
          </a:p>
          <a:p>
            <a:pPr algn="ctr"/>
            <a:r>
              <a:rPr lang="en-AU" sz="2000" b="1" dirty="0">
                <a:latin typeface=""/>
                <a:cs typeface="Calibri"/>
              </a:rPr>
              <a:t>For parents of children in Year 3 2023</a:t>
            </a:r>
          </a:p>
          <a:p>
            <a:endParaRPr lang="en-AU" dirty="0">
              <a:latin typeface=""/>
              <a:cs typeface="Calibri"/>
            </a:endParaRPr>
          </a:p>
          <a:p>
            <a:endParaRPr lang="en-AU" dirty="0">
              <a:latin typeface=""/>
              <a:cs typeface="Calibri"/>
            </a:endParaRPr>
          </a:p>
        </p:txBody>
      </p:sp>
      <p:pic>
        <p:nvPicPr>
          <p:cNvPr id="1026" name="Picture 2" descr="Apple unveils new iPad Air with A14 Bionic chipset, refreshes entry-level  iPad too - GSMArena.com news">
            <a:extLst>
              <a:ext uri="{FF2B5EF4-FFF2-40B4-BE49-F238E27FC236}">
                <a16:creationId xmlns:a16="http://schemas.microsoft.com/office/drawing/2014/main" id="{40543197-475D-254A-B9C7-5793ED1CF6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9231" y="2842296"/>
            <a:ext cx="3605538" cy="27611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30A1A8EC-56A4-7244-8C7F-CF8507CDC9B8}"/>
              </a:ext>
            </a:extLst>
          </p:cNvPr>
          <p:cNvSpPr/>
          <p:nvPr/>
        </p:nvSpPr>
        <p:spPr>
          <a:xfrm>
            <a:off x="179512" y="5679012"/>
            <a:ext cx="4572000" cy="246221"/>
          </a:xfrm>
          <a:prstGeom prst="rect">
            <a:avLst/>
          </a:prstGeom>
        </p:spPr>
        <p:txBody>
          <a:bodyPr>
            <a:spAutoFit/>
          </a:bodyPr>
          <a:lstStyle/>
          <a:p>
            <a:r>
              <a:rPr lang="en-US" sz="1000" dirty="0"/>
              <a:t>Image: https://</a:t>
            </a:r>
            <a:r>
              <a:rPr lang="en-US" sz="1000" dirty="0" err="1"/>
              <a:t>au.pcmag.com</a:t>
            </a:r>
            <a:r>
              <a:rPr lang="en-US" sz="1000" dirty="0"/>
              <a:t>/apple-</a:t>
            </a:r>
            <a:r>
              <a:rPr lang="en-US" sz="1000" dirty="0" err="1"/>
              <a:t>ipad</a:t>
            </a:r>
            <a:r>
              <a:rPr lang="en-US" sz="1000" dirty="0"/>
              <a:t>/68848/apple-ipad-2020</a:t>
            </a:r>
          </a:p>
        </p:txBody>
      </p:sp>
    </p:spTree>
    <p:extLst>
      <p:ext uri="{BB962C8B-B14F-4D97-AF65-F5344CB8AC3E}">
        <p14:creationId xmlns:p14="http://schemas.microsoft.com/office/powerpoint/2010/main" val="3057744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25AC4C-9C8F-E94B-8DCE-3A07A641D799}"/>
              </a:ext>
            </a:extLst>
          </p:cNvPr>
          <p:cNvSpPr/>
          <p:nvPr/>
        </p:nvSpPr>
        <p:spPr>
          <a:xfrm>
            <a:off x="251520" y="1844824"/>
            <a:ext cx="7848872" cy="4154984"/>
          </a:xfrm>
          <a:prstGeom prst="rect">
            <a:avLst/>
          </a:prstGeom>
        </p:spPr>
        <p:txBody>
          <a:bodyPr wrap="square">
            <a:spAutoFit/>
          </a:bodyPr>
          <a:lstStyle/>
          <a:p>
            <a:r>
              <a:rPr lang="en-US" sz="3200" b="1" dirty="0"/>
              <a:t>iPad 2023 – Specifications</a:t>
            </a:r>
          </a:p>
          <a:p>
            <a:pPr algn="ctr"/>
            <a:endParaRPr lang="en-US" sz="700" b="1" dirty="0"/>
          </a:p>
          <a:p>
            <a:pPr marL="285750" indent="-285750">
              <a:buFont typeface="Arial" panose="020B0604020202020204" pitchFamily="34" charset="0"/>
              <a:buChar char="•"/>
            </a:pPr>
            <a:r>
              <a:rPr lang="en-US" dirty="0"/>
              <a:t>Parents will be required to provide an iPad for their Year 3 child for 2023</a:t>
            </a:r>
          </a:p>
          <a:p>
            <a:endParaRPr lang="en-US" sz="900" dirty="0"/>
          </a:p>
          <a:p>
            <a:pPr marL="285750" indent="-285750">
              <a:buFont typeface="Arial" panose="020B0604020202020204" pitchFamily="34" charset="0"/>
              <a:buChar char="•"/>
            </a:pPr>
            <a:r>
              <a:rPr lang="en-US" dirty="0"/>
              <a:t>We recommend 256GB 10.2inch Generation 9 (N.B. Gen 10 is not required, and is more expensive, for little gain in the classroom)</a:t>
            </a:r>
          </a:p>
          <a:p>
            <a:pPr marL="285750" indent="-285750">
              <a:buFont typeface="Arial" panose="020B0604020202020204" pitchFamily="34" charset="0"/>
              <a:buChar char="•"/>
            </a:pPr>
            <a:endParaRPr lang="en-AU" b="1" u="sng" dirty="0"/>
          </a:p>
          <a:p>
            <a:pPr marL="285750" indent="-285750">
              <a:buFont typeface="Arial" panose="020B0604020202020204" pitchFamily="34" charset="0"/>
              <a:buChar char="•"/>
            </a:pPr>
            <a:r>
              <a:rPr lang="en-AU" b="1" u="sng" dirty="0"/>
              <a:t>No</a:t>
            </a:r>
            <a:r>
              <a:rPr lang="en-AU" dirty="0"/>
              <a:t> iPad Pro 12.9inch, no iPad Mini, no 32GB model (no longer adequate for today’s applications)</a:t>
            </a:r>
            <a:endParaRPr lang="en-US" dirty="0"/>
          </a:p>
          <a:p>
            <a:endParaRPr lang="en-US" dirty="0"/>
          </a:p>
          <a:p>
            <a:pPr marL="285750" indent="-285750">
              <a:buFont typeface="Arial" panose="020B0604020202020204" pitchFamily="34" charset="0"/>
              <a:buChar char="•"/>
            </a:pPr>
            <a:r>
              <a:rPr lang="en-US" dirty="0"/>
              <a:t>Headphones are required (with in-built microphone – do not need new)</a:t>
            </a:r>
          </a:p>
          <a:p>
            <a:endParaRPr lang="en-US" dirty="0"/>
          </a:p>
          <a:p>
            <a:pPr marL="285750" indent="-285750">
              <a:buFont typeface="Arial" panose="020B0604020202020204" pitchFamily="34" charset="0"/>
              <a:buChar char="•"/>
            </a:pPr>
            <a:r>
              <a:rPr lang="en-US" dirty="0"/>
              <a:t>STM Cover/Case and screen protector – need solid protection for the device</a:t>
            </a:r>
          </a:p>
          <a:p>
            <a:endParaRPr lang="en-US" dirty="0"/>
          </a:p>
          <a:p>
            <a:pPr marL="285750" indent="-285750">
              <a:buFont typeface="Arial" panose="020B0604020202020204" pitchFamily="34" charset="0"/>
              <a:buChar char="•"/>
            </a:pPr>
            <a:r>
              <a:rPr lang="en-US" dirty="0"/>
              <a:t>Keyboard (optional, suggested) and stylus (optional)</a:t>
            </a:r>
          </a:p>
        </p:txBody>
      </p:sp>
    </p:spTree>
    <p:extLst>
      <p:ext uri="{BB962C8B-B14F-4D97-AF65-F5344CB8AC3E}">
        <p14:creationId xmlns:p14="http://schemas.microsoft.com/office/powerpoint/2010/main" val="1967578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71881C9-E9D3-FF30-BCD1-EDAFF5CA7A58}"/>
              </a:ext>
            </a:extLst>
          </p:cNvPr>
          <p:cNvSpPr/>
          <p:nvPr/>
        </p:nvSpPr>
        <p:spPr>
          <a:xfrm>
            <a:off x="395536" y="1391640"/>
            <a:ext cx="8352928" cy="1200329"/>
          </a:xfrm>
          <a:prstGeom prst="rect">
            <a:avLst/>
          </a:prstGeom>
        </p:spPr>
        <p:txBody>
          <a:bodyPr wrap="square">
            <a:spAutoFit/>
          </a:bodyPr>
          <a:lstStyle/>
          <a:p>
            <a:r>
              <a:rPr lang="en-US" sz="3600" b="1" dirty="0"/>
              <a:t>Ordering</a:t>
            </a:r>
          </a:p>
          <a:p>
            <a:pPr algn="ctr"/>
            <a:endParaRPr lang="en-US" sz="800" b="1" dirty="0"/>
          </a:p>
          <a:p>
            <a:pPr marL="285750" indent="-285750">
              <a:buFont typeface="Arial" panose="020B0604020202020204" pitchFamily="34" charset="0"/>
              <a:buChar char="•"/>
            </a:pPr>
            <a:endParaRPr lang="en-AU" sz="800" b="1" dirty="0"/>
          </a:p>
          <a:p>
            <a:r>
              <a:rPr lang="en-US" sz="1800" b="1" u="sng" dirty="0">
                <a:solidFill>
                  <a:srgbClr val="0000FF"/>
                </a:solidFill>
                <a:effectLst/>
                <a:latin typeface="Open Sans" panose="020B0606030504020204" pitchFamily="34" charset="0"/>
                <a:ea typeface="Times New Roman" panose="02020603050405020304" pitchFamily="18" charset="0"/>
                <a:cs typeface="Times New Roman" panose="02020603050405020304" pitchFamily="18" charset="0"/>
                <a:hlinkClick r:id="rId2"/>
              </a:rPr>
              <a:t>https://sales.winaust.com.au/shop/stthomas</a:t>
            </a:r>
            <a:r>
              <a:rPr lang="en-AU" sz="2000" dirty="0">
                <a:effectLst/>
              </a:rPr>
              <a:t> </a:t>
            </a:r>
            <a:endParaRPr lang="en-AU" sz="2000" dirty="0"/>
          </a:p>
        </p:txBody>
      </p:sp>
      <p:pic>
        <p:nvPicPr>
          <p:cNvPr id="4" name="Picture 3">
            <a:extLst>
              <a:ext uri="{FF2B5EF4-FFF2-40B4-BE49-F238E27FC236}">
                <a16:creationId xmlns:a16="http://schemas.microsoft.com/office/drawing/2014/main" id="{AC9EE16D-A076-AD67-CA70-B7564CF4E024}"/>
              </a:ext>
            </a:extLst>
          </p:cNvPr>
          <p:cNvPicPr>
            <a:picLocks noChangeAspect="1"/>
          </p:cNvPicPr>
          <p:nvPr/>
        </p:nvPicPr>
        <p:blipFill>
          <a:blip r:embed="rId3"/>
          <a:stretch>
            <a:fillRect/>
          </a:stretch>
        </p:blipFill>
        <p:spPr>
          <a:xfrm>
            <a:off x="1980828" y="2751487"/>
            <a:ext cx="5182344" cy="3083517"/>
          </a:xfrm>
          <a:prstGeom prst="rect">
            <a:avLst/>
          </a:prstGeom>
          <a:ln>
            <a:solidFill>
              <a:schemeClr val="tx1"/>
            </a:solidFill>
          </a:ln>
        </p:spPr>
      </p:pic>
    </p:spTree>
    <p:extLst>
      <p:ext uri="{BB962C8B-B14F-4D97-AF65-F5344CB8AC3E}">
        <p14:creationId xmlns:p14="http://schemas.microsoft.com/office/powerpoint/2010/main" val="535957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2958D35A-305B-15D9-B1B6-1633535A7010}"/>
              </a:ext>
            </a:extLst>
          </p:cNvPr>
          <p:cNvSpPr txBox="1">
            <a:spLocks/>
          </p:cNvSpPr>
          <p:nvPr/>
        </p:nvSpPr>
        <p:spPr>
          <a:xfrm>
            <a:off x="213756" y="1391640"/>
            <a:ext cx="8223929" cy="3807611"/>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US" sz="1500" i="1"/>
          </a:p>
          <a:p>
            <a:pPr marL="0" indent="0">
              <a:buFont typeface="Arial" panose="020B0604020202020204" pitchFamily="34" charset="0"/>
              <a:buNone/>
            </a:pPr>
            <a:endParaRPr lang="en-US" sz="1500" i="1" dirty="0"/>
          </a:p>
        </p:txBody>
      </p:sp>
      <p:sp>
        <p:nvSpPr>
          <p:cNvPr id="3" name="Rectangle 2">
            <a:extLst>
              <a:ext uri="{FF2B5EF4-FFF2-40B4-BE49-F238E27FC236}">
                <a16:creationId xmlns:a16="http://schemas.microsoft.com/office/drawing/2014/main" id="{59F48674-711F-43B0-A660-FB85DA9BC0CC}"/>
              </a:ext>
            </a:extLst>
          </p:cNvPr>
          <p:cNvSpPr/>
          <p:nvPr/>
        </p:nvSpPr>
        <p:spPr>
          <a:xfrm>
            <a:off x="4482913" y="3290500"/>
            <a:ext cx="223138" cy="300082"/>
          </a:xfrm>
          <a:prstGeom prst="rect">
            <a:avLst/>
          </a:prstGeom>
        </p:spPr>
        <p:txBody>
          <a:bodyPr wrap="none">
            <a:spAutoFit/>
          </a:bodyPr>
          <a:lstStyle/>
          <a:p>
            <a:r>
              <a:rPr lang="en-AU" sz="1350" dirty="0">
                <a:solidFill>
                  <a:srgbClr val="FFFFFF"/>
                </a:solidFill>
                <a:latin typeface="Centrale Sans Regular"/>
                <a:ea typeface="Times New Roman" panose="02020603050405020304" pitchFamily="18" charset="0"/>
              </a:rPr>
              <a:t> </a:t>
            </a:r>
            <a:endParaRPr lang="en-US" sz="1350" dirty="0"/>
          </a:p>
        </p:txBody>
      </p:sp>
      <p:sp>
        <p:nvSpPr>
          <p:cNvPr id="4" name="Rectangle 3">
            <a:extLst>
              <a:ext uri="{FF2B5EF4-FFF2-40B4-BE49-F238E27FC236}">
                <a16:creationId xmlns:a16="http://schemas.microsoft.com/office/drawing/2014/main" id="{8C5ADBB4-0264-C140-595D-C2A3BB1EAB26}"/>
              </a:ext>
            </a:extLst>
          </p:cNvPr>
          <p:cNvSpPr/>
          <p:nvPr/>
        </p:nvSpPr>
        <p:spPr>
          <a:xfrm>
            <a:off x="4494335" y="3348208"/>
            <a:ext cx="202299" cy="184666"/>
          </a:xfrm>
          <a:prstGeom prst="rect">
            <a:avLst/>
          </a:prstGeom>
        </p:spPr>
        <p:txBody>
          <a:bodyPr wrap="none">
            <a:spAutoFit/>
          </a:bodyPr>
          <a:lstStyle/>
          <a:p>
            <a:r>
              <a:rPr lang="en-AU" sz="600" dirty="0">
                <a:solidFill>
                  <a:srgbClr val="FFFFFF"/>
                </a:solidFill>
                <a:latin typeface="Centrale Sans Regular"/>
                <a:ea typeface="Times New Roman" panose="02020603050405020304" pitchFamily="18" charset="0"/>
              </a:rPr>
              <a:t> </a:t>
            </a:r>
            <a:endParaRPr lang="en-US" sz="1350" dirty="0"/>
          </a:p>
        </p:txBody>
      </p:sp>
      <p:sp>
        <p:nvSpPr>
          <p:cNvPr id="5" name="TextBox 4">
            <a:extLst>
              <a:ext uri="{FF2B5EF4-FFF2-40B4-BE49-F238E27FC236}">
                <a16:creationId xmlns:a16="http://schemas.microsoft.com/office/drawing/2014/main" id="{EFB85DCF-0A1D-EC0A-C383-DD3B5DA5C8E1}"/>
              </a:ext>
            </a:extLst>
          </p:cNvPr>
          <p:cNvSpPr txBox="1"/>
          <p:nvPr/>
        </p:nvSpPr>
        <p:spPr>
          <a:xfrm flipV="1">
            <a:off x="89065" y="6970229"/>
            <a:ext cx="1594262" cy="300082"/>
          </a:xfrm>
          <a:prstGeom prst="rect">
            <a:avLst/>
          </a:prstGeom>
          <a:noFill/>
        </p:spPr>
        <p:txBody>
          <a:bodyPr wrap="square" rtlCol="0">
            <a:spAutoFit/>
          </a:bodyPr>
          <a:lstStyle/>
          <a:p>
            <a:endParaRPr lang="en-US" sz="1350" dirty="0"/>
          </a:p>
        </p:txBody>
      </p:sp>
      <p:pic>
        <p:nvPicPr>
          <p:cNvPr id="6" name="Picture 5" descr="A black computer with a red screen&#10;&#10;Description automatically generated with low confidence">
            <a:extLst>
              <a:ext uri="{FF2B5EF4-FFF2-40B4-BE49-F238E27FC236}">
                <a16:creationId xmlns:a16="http://schemas.microsoft.com/office/drawing/2014/main" id="{2F53CD86-72C2-EB50-8A35-FAF0D8406247}"/>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1770" r="23804" b="7222"/>
          <a:stretch/>
        </p:blipFill>
        <p:spPr>
          <a:xfrm>
            <a:off x="1801309" y="3588022"/>
            <a:ext cx="2601826" cy="2328520"/>
          </a:xfrm>
          <a:prstGeom prst="rect">
            <a:avLst/>
          </a:prstGeom>
        </p:spPr>
      </p:pic>
      <p:sp>
        <p:nvSpPr>
          <p:cNvPr id="7" name="Rectangle 6">
            <a:extLst>
              <a:ext uri="{FF2B5EF4-FFF2-40B4-BE49-F238E27FC236}">
                <a16:creationId xmlns:a16="http://schemas.microsoft.com/office/drawing/2014/main" id="{A8ECAD03-ED67-B572-E02A-C821B1802EB5}"/>
              </a:ext>
            </a:extLst>
          </p:cNvPr>
          <p:cNvSpPr/>
          <p:nvPr/>
        </p:nvSpPr>
        <p:spPr>
          <a:xfrm>
            <a:off x="395536" y="1391640"/>
            <a:ext cx="8352928" cy="2215991"/>
          </a:xfrm>
          <a:prstGeom prst="rect">
            <a:avLst/>
          </a:prstGeom>
        </p:spPr>
        <p:txBody>
          <a:bodyPr wrap="square">
            <a:spAutoFit/>
          </a:bodyPr>
          <a:lstStyle/>
          <a:p>
            <a:pPr algn="ctr"/>
            <a:r>
              <a:rPr lang="en-US" sz="3600" b="1" dirty="0"/>
              <a:t>iPad 2022 – Specifications</a:t>
            </a:r>
          </a:p>
          <a:p>
            <a:pPr algn="ctr"/>
            <a:endParaRPr lang="en-US" sz="3600" b="1" dirty="0"/>
          </a:p>
          <a:p>
            <a:pPr algn="ctr"/>
            <a:r>
              <a:rPr lang="en-US" sz="6600" b="1" dirty="0"/>
              <a:t>Peripherals?</a:t>
            </a:r>
          </a:p>
        </p:txBody>
      </p:sp>
      <p:pic>
        <p:nvPicPr>
          <p:cNvPr id="8" name="Picture 7" descr="A picture containing text, monitor, indoor, microwave&#10;&#10;Description automatically generated">
            <a:extLst>
              <a:ext uri="{FF2B5EF4-FFF2-40B4-BE49-F238E27FC236}">
                <a16:creationId xmlns:a16="http://schemas.microsoft.com/office/drawing/2014/main" id="{EE351730-A155-9DEC-031D-7E3E696D1228}"/>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1638628">
            <a:off x="634825" y="3665776"/>
            <a:ext cx="1092534" cy="1693851"/>
          </a:xfrm>
          <a:prstGeom prst="rect">
            <a:avLst/>
          </a:prstGeom>
        </p:spPr>
      </p:pic>
      <p:pic>
        <p:nvPicPr>
          <p:cNvPr id="9" name="Picture 8" descr="Text, arrow, whiteboard&#10;&#10;Description automatically generated">
            <a:extLst>
              <a:ext uri="{FF2B5EF4-FFF2-40B4-BE49-F238E27FC236}">
                <a16:creationId xmlns:a16="http://schemas.microsoft.com/office/drawing/2014/main" id="{EA9150C1-FF67-1444-50B0-92E39062B814}"/>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37124" r="33242" b="6699"/>
          <a:stretch/>
        </p:blipFill>
        <p:spPr>
          <a:xfrm rot="2532494">
            <a:off x="7342668" y="3531070"/>
            <a:ext cx="823447" cy="2592593"/>
          </a:xfrm>
          <a:prstGeom prst="rect">
            <a:avLst/>
          </a:prstGeom>
        </p:spPr>
      </p:pic>
      <p:pic>
        <p:nvPicPr>
          <p:cNvPr id="10" name="Picture 9">
            <a:extLst>
              <a:ext uri="{FF2B5EF4-FFF2-40B4-BE49-F238E27FC236}">
                <a16:creationId xmlns:a16="http://schemas.microsoft.com/office/drawing/2014/main" id="{CB7C7222-EFA7-8D27-36D9-D4F32D1B8FEA}"/>
              </a:ext>
            </a:extLst>
          </p:cNvPr>
          <p:cNvPicPr>
            <a:picLocks noChangeAspect="1"/>
          </p:cNvPicPr>
          <p:nvPr/>
        </p:nvPicPr>
        <p:blipFill rotWithShape="1">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l="7013" t="7966" r="9392"/>
          <a:stretch/>
        </p:blipFill>
        <p:spPr>
          <a:xfrm>
            <a:off x="4762313" y="3747955"/>
            <a:ext cx="1824499" cy="2008654"/>
          </a:xfrm>
          <a:prstGeom prst="rect">
            <a:avLst/>
          </a:prstGeom>
        </p:spPr>
      </p:pic>
    </p:spTree>
    <p:extLst>
      <p:ext uri="{BB962C8B-B14F-4D97-AF65-F5344CB8AC3E}">
        <p14:creationId xmlns:p14="http://schemas.microsoft.com/office/powerpoint/2010/main" val="129101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AA0FB48-70F5-D846-9E6D-648265777D45}"/>
              </a:ext>
            </a:extLst>
          </p:cNvPr>
          <p:cNvSpPr/>
          <p:nvPr/>
        </p:nvSpPr>
        <p:spPr>
          <a:xfrm>
            <a:off x="482112" y="1988840"/>
            <a:ext cx="8179776" cy="2031325"/>
          </a:xfrm>
          <a:prstGeom prst="rect">
            <a:avLst/>
          </a:prstGeom>
        </p:spPr>
        <p:txBody>
          <a:bodyPr wrap="square">
            <a:spAutoFit/>
          </a:bodyPr>
          <a:lstStyle/>
          <a:p>
            <a:r>
              <a:rPr lang="en-AU" sz="2800" b="1" dirty="0">
                <a:latin typeface="Open Sans" panose="020B0606030504020204" pitchFamily="34" charset="0"/>
                <a:ea typeface="Open Sans" panose="020B0606030504020204" pitchFamily="34" charset="0"/>
                <a:cs typeface="Open Sans" panose="020B0606030504020204" pitchFamily="34" charset="0"/>
              </a:rPr>
              <a:t>Management</a:t>
            </a:r>
          </a:p>
          <a:p>
            <a:endParaRPr lang="en-AU" b="1" dirty="0">
              <a:latin typeface="Open Sans" panose="020B0606030504020204" pitchFamily="34" charset="0"/>
              <a:ea typeface="Open Sans" panose="020B0606030504020204" pitchFamily="34" charset="0"/>
              <a:cs typeface="Open Sans" panose="020B0606030504020204" pitchFamily="34" charset="0"/>
            </a:endParaRPr>
          </a:p>
          <a:p>
            <a:r>
              <a:rPr lang="en-AU" sz="2000" dirty="0">
                <a:latin typeface="Open Sans" panose="020B0606030504020204" pitchFamily="34" charset="0"/>
                <a:ea typeface="Open Sans" panose="020B0606030504020204" pitchFamily="34" charset="0"/>
                <a:cs typeface="Open Sans" panose="020B0606030504020204" pitchFamily="34" charset="0"/>
              </a:rPr>
              <a:t>If using an existing iPad – it must be wiped/reset to install JAMF</a:t>
            </a:r>
          </a:p>
          <a:p>
            <a:endParaRPr lang="en-AU" sz="2000" dirty="0">
              <a:latin typeface="Open Sans" panose="020B0606030504020204" pitchFamily="34" charset="0"/>
              <a:ea typeface="Open Sans" panose="020B0606030504020204" pitchFamily="34" charset="0"/>
              <a:cs typeface="Open Sans" panose="020B0606030504020204" pitchFamily="34" charset="0"/>
            </a:endParaRPr>
          </a:p>
          <a:p>
            <a:r>
              <a:rPr lang="en-AU" sz="2000" dirty="0">
                <a:latin typeface="Open Sans" panose="020B0606030504020204" pitchFamily="34" charset="0"/>
                <a:ea typeface="Open Sans" panose="020B0606030504020204" pitchFamily="34" charset="0"/>
                <a:cs typeface="Open Sans" panose="020B0606030504020204" pitchFamily="34" charset="0"/>
              </a:rPr>
              <a:t>To remove the management software, the device must be wiped/reset</a:t>
            </a:r>
          </a:p>
        </p:txBody>
      </p:sp>
    </p:spTree>
    <p:extLst>
      <p:ext uri="{BB962C8B-B14F-4D97-AF65-F5344CB8AC3E}">
        <p14:creationId xmlns:p14="http://schemas.microsoft.com/office/powerpoint/2010/main" val="1032726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AA0FB48-70F5-D846-9E6D-648265777D45}"/>
              </a:ext>
            </a:extLst>
          </p:cNvPr>
          <p:cNvSpPr/>
          <p:nvPr/>
        </p:nvSpPr>
        <p:spPr>
          <a:xfrm>
            <a:off x="482112" y="1268760"/>
            <a:ext cx="8179776" cy="3570208"/>
          </a:xfrm>
          <a:prstGeom prst="rect">
            <a:avLst/>
          </a:prstGeom>
        </p:spPr>
        <p:txBody>
          <a:bodyPr wrap="square">
            <a:spAutoFit/>
          </a:bodyPr>
          <a:lstStyle/>
          <a:p>
            <a:r>
              <a:rPr lang="en-AU" sz="2800" b="1" dirty="0">
                <a:latin typeface="Open Sans" panose="020B0606030504020204" pitchFamily="34" charset="0"/>
                <a:ea typeface="Open Sans" panose="020B0606030504020204" pitchFamily="34" charset="0"/>
                <a:cs typeface="Open Sans" panose="020B0606030504020204" pitchFamily="34" charset="0"/>
              </a:rPr>
              <a:t>iPads at school</a:t>
            </a:r>
          </a:p>
          <a:p>
            <a:endParaRPr lang="en-AU" b="1" dirty="0">
              <a:latin typeface="Open Sans" panose="020B0606030504020204" pitchFamily="34" charset="0"/>
              <a:ea typeface="Open Sans" panose="020B0606030504020204" pitchFamily="34" charset="0"/>
              <a:cs typeface="Open Sans" panose="020B0606030504020204" pitchFamily="34" charset="0"/>
            </a:endParaRPr>
          </a:p>
          <a:p>
            <a:r>
              <a:rPr lang="en-AU" sz="2000" dirty="0">
                <a:latin typeface="Open Sans" panose="020B0606030504020204" pitchFamily="34" charset="0"/>
                <a:ea typeface="Open Sans" panose="020B0606030504020204" pitchFamily="34" charset="0"/>
                <a:cs typeface="Open Sans" panose="020B0606030504020204" pitchFamily="34" charset="0"/>
              </a:rPr>
              <a:t>iPads stay at school for Term One, 2023.</a:t>
            </a:r>
          </a:p>
          <a:p>
            <a:endParaRPr lang="en-AU" sz="2000" dirty="0">
              <a:latin typeface="Open Sans" panose="020B0606030504020204" pitchFamily="34" charset="0"/>
              <a:ea typeface="Open Sans" panose="020B0606030504020204" pitchFamily="34" charset="0"/>
              <a:cs typeface="Open Sans" panose="020B0606030504020204" pitchFamily="34" charset="0"/>
            </a:endParaRPr>
          </a:p>
          <a:p>
            <a:r>
              <a:rPr lang="en-AU" sz="2000" dirty="0">
                <a:latin typeface="Open Sans" panose="020B0606030504020204" pitchFamily="34" charset="0"/>
                <a:ea typeface="Open Sans" panose="020B0606030504020204" pitchFamily="34" charset="0"/>
                <a:cs typeface="Open Sans" panose="020B0606030504020204" pitchFamily="34" charset="0"/>
              </a:rPr>
              <a:t>Teachers are in charge - the school will load all apps required for educational purposes using ‘</a:t>
            </a:r>
            <a:r>
              <a:rPr lang="en-AU" sz="2000" dirty="0" err="1">
                <a:latin typeface="Open Sans" panose="020B0606030504020204" pitchFamily="34" charset="0"/>
                <a:ea typeface="Open Sans" panose="020B0606030504020204" pitchFamily="34" charset="0"/>
                <a:cs typeface="Open Sans" panose="020B0606030504020204" pitchFamily="34" charset="0"/>
              </a:rPr>
              <a:t>JamF</a:t>
            </a:r>
            <a:r>
              <a:rPr lang="en-AU" sz="2000" dirty="0">
                <a:latin typeface="Open Sans" panose="020B0606030504020204" pitchFamily="34" charset="0"/>
                <a:ea typeface="Open Sans" panose="020B0606030504020204" pitchFamily="34" charset="0"/>
                <a:cs typeface="Open Sans" panose="020B0606030504020204" pitchFamily="34" charset="0"/>
              </a:rPr>
              <a:t> School’.</a:t>
            </a:r>
          </a:p>
          <a:p>
            <a:endParaRPr lang="en-AU" sz="2000" dirty="0">
              <a:latin typeface="Open Sans" panose="020B0606030504020204" pitchFamily="34" charset="0"/>
              <a:ea typeface="Open Sans" panose="020B0606030504020204" pitchFamily="34" charset="0"/>
              <a:cs typeface="Open Sans" panose="020B0606030504020204" pitchFamily="34" charset="0"/>
            </a:endParaRPr>
          </a:p>
          <a:p>
            <a:r>
              <a:rPr lang="en-US" sz="2000" dirty="0">
                <a:latin typeface="Open Sans" panose="020B0606030504020204" pitchFamily="34" charset="0"/>
                <a:ea typeface="Open Sans" panose="020B0606030504020204" pitchFamily="34" charset="0"/>
                <a:cs typeface="Open Sans" panose="020B0606030504020204" pitchFamily="34" charset="0"/>
              </a:rPr>
              <a:t>Student iPads are connected to the school Wi-Fi network, under CEWA filters and monitoring, and Apple classroom live monitoring</a:t>
            </a:r>
            <a:endParaRPr lang="en-AU" sz="2000" dirty="0">
              <a:latin typeface="Open Sans" panose="020B0606030504020204" pitchFamily="34" charset="0"/>
              <a:ea typeface="Open Sans" panose="020B0606030504020204" pitchFamily="34" charset="0"/>
              <a:cs typeface="Open Sans" panose="020B0606030504020204" pitchFamily="34" charset="0"/>
            </a:endParaRPr>
          </a:p>
          <a:p>
            <a:endParaRPr lang="en-AU" sz="2000" dirty="0">
              <a:latin typeface="Open Sans" panose="020B0606030504020204" pitchFamily="34" charset="0"/>
              <a:ea typeface="Open Sans" panose="020B0606030504020204" pitchFamily="34" charset="0"/>
              <a:cs typeface="Open Sans" panose="020B0606030504020204" pitchFamily="34" charset="0"/>
            </a:endParaRPr>
          </a:p>
          <a:p>
            <a:r>
              <a:rPr lang="en-AU" sz="2000" dirty="0">
                <a:latin typeface="Open Sans" panose="020B0606030504020204" pitchFamily="34" charset="0"/>
                <a:ea typeface="Open Sans" panose="020B0606030504020204" pitchFamily="34" charset="0"/>
                <a:cs typeface="Open Sans" panose="020B0606030504020204" pitchFamily="34" charset="0"/>
              </a:rPr>
              <a:t>JAMF Parent – app available for managing the device</a:t>
            </a:r>
          </a:p>
        </p:txBody>
      </p:sp>
    </p:spTree>
    <p:extLst>
      <p:ext uri="{BB962C8B-B14F-4D97-AF65-F5344CB8AC3E}">
        <p14:creationId xmlns:p14="http://schemas.microsoft.com/office/powerpoint/2010/main" val="3498070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BBF7EB-100F-F44D-B2D0-737EB053648E}"/>
              </a:ext>
            </a:extLst>
          </p:cNvPr>
          <p:cNvSpPr/>
          <p:nvPr/>
        </p:nvSpPr>
        <p:spPr>
          <a:xfrm>
            <a:off x="755576" y="1334063"/>
            <a:ext cx="4896544" cy="523220"/>
          </a:xfrm>
          <a:prstGeom prst="rect">
            <a:avLst/>
          </a:prstGeom>
        </p:spPr>
        <p:txBody>
          <a:bodyPr wrap="square">
            <a:spAutoFit/>
          </a:bodyPr>
          <a:lstStyle/>
          <a:p>
            <a:r>
              <a:rPr lang="en-AU" sz="2800" b="1" dirty="0">
                <a:latin typeface="Open Sans" panose="020B0606030504020204" pitchFamily="34" charset="0"/>
                <a:ea typeface="Open Sans" panose="020B0606030504020204" pitchFamily="34" charset="0"/>
                <a:cs typeface="Open Sans" panose="020B0606030504020204" pitchFamily="34" charset="0"/>
              </a:rPr>
              <a:t>When will they go home? </a:t>
            </a:r>
          </a:p>
        </p:txBody>
      </p:sp>
      <p:pic>
        <p:nvPicPr>
          <p:cNvPr id="1026" name="Picture 2" descr="Weekly Planner Design Template Vector Isolated, Schedule Stock Illustration  - Illustration of education, agenda: 174797464">
            <a:extLst>
              <a:ext uri="{FF2B5EF4-FFF2-40B4-BE49-F238E27FC236}">
                <a16:creationId xmlns:a16="http://schemas.microsoft.com/office/drawing/2014/main" id="{3CEBE9DC-57E4-AF4E-9689-211E29FA29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2644" y="2402935"/>
            <a:ext cx="3818711" cy="285939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2984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BBF7EB-100F-F44D-B2D0-737EB053648E}"/>
              </a:ext>
            </a:extLst>
          </p:cNvPr>
          <p:cNvSpPr/>
          <p:nvPr/>
        </p:nvSpPr>
        <p:spPr>
          <a:xfrm>
            <a:off x="323528" y="1178988"/>
            <a:ext cx="6342470" cy="2646878"/>
          </a:xfrm>
          <a:prstGeom prst="rect">
            <a:avLst/>
          </a:prstGeom>
        </p:spPr>
        <p:txBody>
          <a:bodyPr wrap="square">
            <a:spAutoFit/>
          </a:bodyPr>
          <a:lstStyle/>
          <a:p>
            <a:r>
              <a:rPr lang="en-AU" sz="3200" b="1" dirty="0">
                <a:latin typeface="Open Sans" panose="020B0606030504020204" pitchFamily="34" charset="0"/>
                <a:ea typeface="Open Sans" panose="020B0606030504020204" pitchFamily="34" charset="0"/>
                <a:cs typeface="Open Sans" panose="020B0606030504020204" pitchFamily="34" charset="0"/>
              </a:rPr>
              <a:t>iPads at Home</a:t>
            </a:r>
          </a:p>
          <a:p>
            <a:endParaRPr lang="en-AU" sz="1400" dirty="0">
              <a:latin typeface="Open Sans" panose="020B0606030504020204" pitchFamily="34" charset="0"/>
              <a:ea typeface="Open Sans" panose="020B0606030504020204" pitchFamily="34" charset="0"/>
              <a:cs typeface="Open Sans" panose="020B0606030504020204" pitchFamily="34" charset="0"/>
            </a:endParaRPr>
          </a:p>
          <a:p>
            <a:r>
              <a:rPr lang="en-AU" sz="2000" dirty="0">
                <a:latin typeface="Open Sans" panose="020B0606030504020204" pitchFamily="34" charset="0"/>
                <a:ea typeface="Open Sans" panose="020B0606030504020204" pitchFamily="34" charset="0"/>
                <a:cs typeface="Open Sans" panose="020B0606030504020204" pitchFamily="34" charset="0"/>
              </a:rPr>
              <a:t>Parents are in charge – your child wants boundaries</a:t>
            </a:r>
          </a:p>
          <a:p>
            <a:endParaRPr lang="en-AU" sz="2000" dirty="0">
              <a:latin typeface="Open Sans" panose="020B0606030504020204" pitchFamily="34" charset="0"/>
              <a:ea typeface="Open Sans" panose="020B0606030504020204" pitchFamily="34" charset="0"/>
              <a:cs typeface="Open Sans" panose="020B0606030504020204" pitchFamily="34" charset="0"/>
            </a:endParaRPr>
          </a:p>
          <a:p>
            <a:r>
              <a:rPr lang="en-AU" sz="2000" dirty="0">
                <a:latin typeface="Open Sans" panose="020B0606030504020204" pitchFamily="34" charset="0"/>
                <a:ea typeface="Open Sans" panose="020B0606030504020204" pitchFamily="34" charset="0"/>
                <a:cs typeface="Open Sans" panose="020B0606030504020204" pitchFamily="34" charset="0"/>
              </a:rPr>
              <a:t>What you want for your child may be different to what other parents want for their child</a:t>
            </a:r>
          </a:p>
          <a:p>
            <a:endParaRPr lang="en-AU" sz="2000" dirty="0">
              <a:latin typeface="Open Sans" panose="020B0606030504020204" pitchFamily="34" charset="0"/>
              <a:ea typeface="Open Sans" panose="020B0606030504020204" pitchFamily="34" charset="0"/>
              <a:cs typeface="Open Sans" panose="020B0606030504020204" pitchFamily="34" charset="0"/>
            </a:endParaRPr>
          </a:p>
          <a:p>
            <a:r>
              <a:rPr lang="en-AU" sz="2000" dirty="0">
                <a:latin typeface="Open Sans" panose="020B0606030504020204" pitchFamily="34" charset="0"/>
                <a:ea typeface="Open Sans" panose="020B0606030504020204" pitchFamily="34" charset="0"/>
                <a:cs typeface="Open Sans" panose="020B0606030504020204" pitchFamily="34" charset="0"/>
              </a:rPr>
              <a:t>You can say ‘no’!</a:t>
            </a:r>
          </a:p>
        </p:txBody>
      </p:sp>
      <p:pic>
        <p:nvPicPr>
          <p:cNvPr id="3074" name="Picture 2">
            <a:extLst>
              <a:ext uri="{FF2B5EF4-FFF2-40B4-BE49-F238E27FC236}">
                <a16:creationId xmlns:a16="http://schemas.microsoft.com/office/drawing/2014/main" id="{68B7931E-9C2C-7644-95CA-62A954ED69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2768546"/>
            <a:ext cx="2166006" cy="291046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BA904C13-23F3-F345-89CC-016AADA0FD0E}"/>
              </a:ext>
            </a:extLst>
          </p:cNvPr>
          <p:cNvSpPr/>
          <p:nvPr/>
        </p:nvSpPr>
        <p:spPr>
          <a:xfrm>
            <a:off x="179512" y="5679012"/>
            <a:ext cx="4572000" cy="246221"/>
          </a:xfrm>
          <a:prstGeom prst="rect">
            <a:avLst/>
          </a:prstGeom>
        </p:spPr>
        <p:txBody>
          <a:bodyPr>
            <a:spAutoFit/>
          </a:bodyPr>
          <a:lstStyle/>
          <a:p>
            <a:r>
              <a:rPr lang="en-US" sz="1000" dirty="0"/>
              <a:t>Image: https://</a:t>
            </a:r>
            <a:r>
              <a:rPr lang="en-US" sz="1000" dirty="0" err="1"/>
              <a:t>en.wikipedia.org</a:t>
            </a:r>
            <a:r>
              <a:rPr lang="en-US" sz="1000" dirty="0"/>
              <a:t>/wiki/</a:t>
            </a:r>
            <a:r>
              <a:rPr lang="en-US" sz="1000" dirty="0" err="1"/>
              <a:t>File:Uncle_Sam</a:t>
            </a:r>
            <a:r>
              <a:rPr lang="en-US" sz="1000" dirty="0"/>
              <a:t>_(</a:t>
            </a:r>
            <a:r>
              <a:rPr lang="en-US" sz="1000" dirty="0" err="1"/>
              <a:t>pointing_finger</a:t>
            </a:r>
            <a:r>
              <a:rPr lang="en-US" sz="1000" dirty="0"/>
              <a:t>).</a:t>
            </a:r>
            <a:r>
              <a:rPr lang="en-US" sz="1000" dirty="0" err="1"/>
              <a:t>png</a:t>
            </a:r>
            <a:endParaRPr lang="en-US" sz="1000" dirty="0"/>
          </a:p>
        </p:txBody>
      </p:sp>
    </p:spTree>
    <p:extLst>
      <p:ext uri="{BB962C8B-B14F-4D97-AF65-F5344CB8AC3E}">
        <p14:creationId xmlns:p14="http://schemas.microsoft.com/office/powerpoint/2010/main" val="38756028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802D81A8-1C85-BF4D-8B56-5A4D36C21367}"/>
              </a:ext>
            </a:extLst>
          </p:cNvPr>
          <p:cNvSpPr txBox="1">
            <a:spLocks/>
          </p:cNvSpPr>
          <p:nvPr/>
        </p:nvSpPr>
        <p:spPr>
          <a:xfrm>
            <a:off x="395536" y="1700808"/>
            <a:ext cx="8352928"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2000" b="1" dirty="0">
                <a:latin typeface="Open Sans" panose="020B0606030504020204" pitchFamily="34" charset="0"/>
                <a:ea typeface="Open Sans" panose="020B0606030504020204" pitchFamily="34" charset="0"/>
                <a:cs typeface="Open Sans" panose="020B0606030504020204" pitchFamily="34" charset="0"/>
              </a:rPr>
              <a:t>At home you can …</a:t>
            </a:r>
          </a:p>
          <a:p>
            <a:r>
              <a:rPr lang="en-AU" sz="2000" dirty="0">
                <a:latin typeface="Open Sans" panose="020B0606030504020204" pitchFamily="34" charset="0"/>
                <a:ea typeface="Open Sans" panose="020B0606030504020204" pitchFamily="34" charset="0"/>
                <a:cs typeface="Open Sans" panose="020B0606030504020204" pitchFamily="34" charset="0"/>
              </a:rPr>
              <a:t>Add an additional Apple account </a:t>
            </a:r>
          </a:p>
          <a:p>
            <a:r>
              <a:rPr lang="en-AU" sz="2000" dirty="0">
                <a:latin typeface="Open Sans" panose="020B0606030504020204" pitchFamily="34" charset="0"/>
                <a:ea typeface="Open Sans" panose="020B0606030504020204" pitchFamily="34" charset="0"/>
                <a:cs typeface="Open Sans" panose="020B0606030504020204" pitchFamily="34" charset="0"/>
              </a:rPr>
              <a:t>Load apps – we have allowed user installed apps, but we encourage for educational reasons only</a:t>
            </a:r>
          </a:p>
          <a:p>
            <a:r>
              <a:rPr lang="en-AU" sz="2000" dirty="0">
                <a:latin typeface="Open Sans" panose="020B0606030504020204" pitchFamily="34" charset="0"/>
                <a:ea typeface="Open Sans" panose="020B0606030504020204" pitchFamily="34" charset="0"/>
                <a:cs typeface="Open Sans" panose="020B0606030504020204" pitchFamily="34" charset="0"/>
              </a:rPr>
              <a:t>Access home </a:t>
            </a:r>
            <a:r>
              <a:rPr lang="en-AU" sz="2000" dirty="0" err="1">
                <a:latin typeface="Open Sans" panose="020B0606030504020204" pitchFamily="34" charset="0"/>
                <a:ea typeface="Open Sans" panose="020B0606030504020204" pitchFamily="34" charset="0"/>
                <a:cs typeface="Open Sans" panose="020B0606030504020204" pitchFamily="34" charset="0"/>
              </a:rPr>
              <a:t>WiFi</a:t>
            </a:r>
            <a:r>
              <a:rPr lang="en-AU" sz="2000" dirty="0">
                <a:latin typeface="Open Sans" panose="020B0606030504020204" pitchFamily="34" charset="0"/>
                <a:ea typeface="Open Sans" panose="020B0606030504020204" pitchFamily="34" charset="0"/>
                <a:cs typeface="Open Sans" panose="020B0606030504020204" pitchFamily="34" charset="0"/>
              </a:rPr>
              <a:t> </a:t>
            </a:r>
          </a:p>
          <a:p>
            <a:r>
              <a:rPr lang="en-AU" sz="2000" dirty="0">
                <a:latin typeface="Open Sans" panose="020B0606030504020204" pitchFamily="34" charset="0"/>
                <a:ea typeface="Open Sans" panose="020B0606030504020204" pitchFamily="34" charset="0"/>
                <a:cs typeface="Open Sans" panose="020B0606030504020204" pitchFamily="34" charset="0"/>
              </a:rPr>
              <a:t>Add a screen time (4 digit) pin for home use only. However, it needs to be reset at the start of each year and shared with the classroom teacher for management purposes in the classroom</a:t>
            </a:r>
          </a:p>
          <a:p>
            <a:r>
              <a:rPr lang="en-AU" sz="2000" dirty="0">
                <a:latin typeface="Open Sans" panose="020B0606030504020204" pitchFamily="34" charset="0"/>
                <a:ea typeface="Open Sans" panose="020B0606030504020204" pitchFamily="34" charset="0"/>
                <a:cs typeface="Open Sans" panose="020B0606030504020204" pitchFamily="34" charset="0"/>
              </a:rPr>
              <a:t>Parent support from school</a:t>
            </a:r>
          </a:p>
          <a:p>
            <a:r>
              <a:rPr lang="en-AU" sz="2000" dirty="0">
                <a:latin typeface="Open Sans" panose="020B0606030504020204" pitchFamily="34" charset="0"/>
                <a:ea typeface="Open Sans" panose="020B0606030504020204" pitchFamily="34" charset="0"/>
                <a:cs typeface="Open Sans" panose="020B0606030504020204" pitchFamily="34" charset="0"/>
              </a:rPr>
              <a:t>Apple Care will cover your device at home (recommended)</a:t>
            </a:r>
          </a:p>
        </p:txBody>
      </p:sp>
    </p:spTree>
    <p:extLst>
      <p:ext uri="{BB962C8B-B14F-4D97-AF65-F5344CB8AC3E}">
        <p14:creationId xmlns:p14="http://schemas.microsoft.com/office/powerpoint/2010/main" val="3846778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BBF7EB-100F-F44D-B2D0-737EB053648E}"/>
              </a:ext>
            </a:extLst>
          </p:cNvPr>
          <p:cNvSpPr/>
          <p:nvPr/>
        </p:nvSpPr>
        <p:spPr>
          <a:xfrm>
            <a:off x="467544" y="713109"/>
            <a:ext cx="6264696" cy="954107"/>
          </a:xfrm>
          <a:prstGeom prst="rect">
            <a:avLst/>
          </a:prstGeom>
        </p:spPr>
        <p:txBody>
          <a:bodyPr wrap="square">
            <a:spAutoFit/>
          </a:bodyPr>
          <a:lstStyle/>
          <a:p>
            <a:r>
              <a:rPr lang="en-AU" sz="2800" b="1" dirty="0">
                <a:latin typeface="Open Sans" panose="020B0606030504020204" pitchFamily="34" charset="0"/>
                <a:ea typeface="Open Sans" panose="020B0606030504020204" pitchFamily="34" charset="0"/>
                <a:cs typeface="Open Sans" panose="020B0606030504020204" pitchFamily="34" charset="0"/>
              </a:rPr>
              <a:t>iPad User Agreement</a:t>
            </a:r>
          </a:p>
          <a:p>
            <a:r>
              <a:rPr lang="en-AU" sz="2800" b="1" dirty="0">
                <a:latin typeface="Open Sans" panose="020B0606030504020204" pitchFamily="34" charset="0"/>
                <a:ea typeface="Open Sans" panose="020B0606030504020204" pitchFamily="34" charset="0"/>
                <a:cs typeface="Open Sans" panose="020B0606030504020204" pitchFamily="34" charset="0"/>
              </a:rPr>
              <a:t>- for school</a:t>
            </a:r>
          </a:p>
        </p:txBody>
      </p:sp>
      <p:pic>
        <p:nvPicPr>
          <p:cNvPr id="6" name="Picture 5">
            <a:extLst>
              <a:ext uri="{FF2B5EF4-FFF2-40B4-BE49-F238E27FC236}">
                <a16:creationId xmlns:a16="http://schemas.microsoft.com/office/drawing/2014/main" id="{6FEE4D3A-F9FA-A290-C379-61FFA622B907}"/>
              </a:ext>
            </a:extLst>
          </p:cNvPr>
          <p:cNvPicPr>
            <a:picLocks noChangeAspect="1"/>
          </p:cNvPicPr>
          <p:nvPr/>
        </p:nvPicPr>
        <p:blipFill>
          <a:blip r:embed="rId2"/>
          <a:stretch>
            <a:fillRect/>
          </a:stretch>
        </p:blipFill>
        <p:spPr>
          <a:xfrm>
            <a:off x="3665809" y="1412776"/>
            <a:ext cx="3032647" cy="4587851"/>
          </a:xfrm>
          <a:prstGeom prst="rect">
            <a:avLst/>
          </a:prstGeom>
        </p:spPr>
      </p:pic>
    </p:spTree>
    <p:extLst>
      <p:ext uri="{BB962C8B-B14F-4D97-AF65-F5344CB8AC3E}">
        <p14:creationId xmlns:p14="http://schemas.microsoft.com/office/powerpoint/2010/main" val="25301278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BBF7EB-100F-F44D-B2D0-737EB053648E}"/>
              </a:ext>
            </a:extLst>
          </p:cNvPr>
          <p:cNvSpPr/>
          <p:nvPr/>
        </p:nvSpPr>
        <p:spPr>
          <a:xfrm>
            <a:off x="395536" y="980728"/>
            <a:ext cx="6264696" cy="1508105"/>
          </a:xfrm>
          <a:prstGeom prst="rect">
            <a:avLst/>
          </a:prstGeom>
        </p:spPr>
        <p:txBody>
          <a:bodyPr wrap="square">
            <a:spAutoFit/>
          </a:bodyPr>
          <a:lstStyle/>
          <a:p>
            <a:r>
              <a:rPr lang="en-AU" sz="2800" b="1" dirty="0">
                <a:latin typeface="Open Sans" panose="020B0606030504020204" pitchFamily="34" charset="0"/>
                <a:ea typeface="Open Sans" panose="020B0606030504020204" pitchFamily="34" charset="0"/>
                <a:cs typeface="Open Sans" panose="020B0606030504020204" pitchFamily="34" charset="0"/>
              </a:rPr>
              <a:t>iPad Parent/Child Agreement</a:t>
            </a:r>
          </a:p>
          <a:p>
            <a:r>
              <a:rPr lang="en-AU" sz="2800" b="1" dirty="0">
                <a:latin typeface="Open Sans" panose="020B0606030504020204" pitchFamily="34" charset="0"/>
                <a:ea typeface="Open Sans" panose="020B0606030504020204" pitchFamily="34" charset="0"/>
                <a:cs typeface="Open Sans" panose="020B0606030504020204" pitchFamily="34" charset="0"/>
              </a:rPr>
              <a:t>– for home</a:t>
            </a:r>
          </a:p>
          <a:p>
            <a:endParaRPr lang="en-AU" b="1" dirty="0">
              <a:latin typeface="Open Sans" panose="020B0606030504020204" pitchFamily="34" charset="0"/>
              <a:ea typeface="Open Sans" panose="020B0606030504020204" pitchFamily="34" charset="0"/>
              <a:cs typeface="Open Sans" panose="020B0606030504020204" pitchFamily="34" charset="0"/>
            </a:endParaRPr>
          </a:p>
          <a:p>
            <a:r>
              <a:rPr lang="en-AU" dirty="0">
                <a:latin typeface="Open Sans" panose="020B0606030504020204" pitchFamily="34" charset="0"/>
                <a:ea typeface="Open Sans" panose="020B0606030504020204" pitchFamily="34" charset="0"/>
                <a:cs typeface="Open Sans" panose="020B0606030504020204" pitchFamily="34" charset="0"/>
              </a:rPr>
              <a:t>Develop in partnership with your child</a:t>
            </a:r>
          </a:p>
        </p:txBody>
      </p:sp>
      <p:pic>
        <p:nvPicPr>
          <p:cNvPr id="7" name="Picture 6">
            <a:extLst>
              <a:ext uri="{FF2B5EF4-FFF2-40B4-BE49-F238E27FC236}">
                <a16:creationId xmlns:a16="http://schemas.microsoft.com/office/drawing/2014/main" id="{21AA8496-C0D7-294B-86E8-0ABE7ABD0515}"/>
              </a:ext>
            </a:extLst>
          </p:cNvPr>
          <p:cNvPicPr>
            <a:picLocks noChangeAspect="1"/>
          </p:cNvPicPr>
          <p:nvPr/>
        </p:nvPicPr>
        <p:blipFill>
          <a:blip r:embed="rId2"/>
          <a:stretch>
            <a:fillRect/>
          </a:stretch>
        </p:blipFill>
        <p:spPr>
          <a:xfrm>
            <a:off x="4711901" y="2488832"/>
            <a:ext cx="2360864" cy="3558839"/>
          </a:xfrm>
          <a:prstGeom prst="rect">
            <a:avLst/>
          </a:prstGeom>
        </p:spPr>
      </p:pic>
    </p:spTree>
    <p:extLst>
      <p:ext uri="{BB962C8B-B14F-4D97-AF65-F5344CB8AC3E}">
        <p14:creationId xmlns:p14="http://schemas.microsoft.com/office/powerpoint/2010/main" val="2919786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BBF7EB-100F-F44D-B2D0-737EB053648E}"/>
              </a:ext>
            </a:extLst>
          </p:cNvPr>
          <p:cNvSpPr/>
          <p:nvPr/>
        </p:nvSpPr>
        <p:spPr>
          <a:xfrm>
            <a:off x="467544" y="1844824"/>
            <a:ext cx="7560840" cy="2246769"/>
          </a:xfrm>
          <a:prstGeom prst="rect">
            <a:avLst/>
          </a:prstGeom>
        </p:spPr>
        <p:txBody>
          <a:bodyPr wrap="square">
            <a:spAutoFit/>
          </a:bodyPr>
          <a:lstStyle/>
          <a:p>
            <a:r>
              <a:rPr lang="en-AU" sz="2000" b="1" dirty="0">
                <a:latin typeface=""/>
                <a:cs typeface="Calibri"/>
              </a:rPr>
              <a:t>Acknowledgement of Country</a:t>
            </a:r>
            <a:endParaRPr lang="en-AU" sz="2000" dirty="0">
              <a:latin typeface=""/>
              <a:cs typeface="Calibri"/>
            </a:endParaRPr>
          </a:p>
          <a:p>
            <a:endParaRPr lang="en-AU" sz="2000" dirty="0">
              <a:latin typeface=""/>
              <a:cs typeface="Calibri"/>
            </a:endParaRPr>
          </a:p>
          <a:p>
            <a:r>
              <a:rPr lang="en-AU" sz="2000" dirty="0">
                <a:latin typeface=""/>
                <a:cs typeface="Calibri"/>
              </a:rPr>
              <a:t>We acknowledge the </a:t>
            </a:r>
            <a:r>
              <a:rPr lang="en-AU" sz="2000" dirty="0" err="1">
                <a:latin typeface=""/>
                <a:cs typeface="Calibri"/>
              </a:rPr>
              <a:t>Whadjuk</a:t>
            </a:r>
            <a:r>
              <a:rPr lang="en-AU" sz="2000" dirty="0">
                <a:latin typeface=""/>
                <a:cs typeface="Calibri"/>
              </a:rPr>
              <a:t> peoples of the Noongar nation,</a:t>
            </a:r>
          </a:p>
          <a:p>
            <a:r>
              <a:rPr lang="en-AU" sz="2000" dirty="0">
                <a:latin typeface=""/>
                <a:cs typeface="Calibri"/>
              </a:rPr>
              <a:t>the traditional custodians of this land.</a:t>
            </a:r>
          </a:p>
          <a:p>
            <a:r>
              <a:rPr lang="en-AU" sz="2000" dirty="0">
                <a:latin typeface=""/>
                <a:cs typeface="Calibri"/>
              </a:rPr>
              <a:t>We pay our respects to Elders,</a:t>
            </a:r>
          </a:p>
          <a:p>
            <a:r>
              <a:rPr lang="en-AU" sz="2000" dirty="0">
                <a:latin typeface=""/>
                <a:cs typeface="Calibri"/>
              </a:rPr>
              <a:t>who hold the memories, traditions, culture and hopes of Indigenous Australia.</a:t>
            </a:r>
            <a:endParaRPr lang="en-US" sz="2000" dirty="0">
              <a:latin typeface=""/>
            </a:endParaRPr>
          </a:p>
        </p:txBody>
      </p:sp>
    </p:spTree>
    <p:extLst>
      <p:ext uri="{BB962C8B-B14F-4D97-AF65-F5344CB8AC3E}">
        <p14:creationId xmlns:p14="http://schemas.microsoft.com/office/powerpoint/2010/main" val="1328427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BBF7EB-100F-F44D-B2D0-737EB053648E}"/>
              </a:ext>
            </a:extLst>
          </p:cNvPr>
          <p:cNvSpPr/>
          <p:nvPr/>
        </p:nvSpPr>
        <p:spPr>
          <a:xfrm>
            <a:off x="467544" y="1412776"/>
            <a:ext cx="7560840" cy="3231654"/>
          </a:xfrm>
          <a:prstGeom prst="rect">
            <a:avLst/>
          </a:prstGeom>
        </p:spPr>
        <p:txBody>
          <a:bodyPr wrap="square">
            <a:spAutoFit/>
          </a:bodyPr>
          <a:lstStyle/>
          <a:p>
            <a:r>
              <a:rPr lang="en-AU" sz="2400" b="1" dirty="0">
                <a:latin typeface="Open Sans" panose="020B0606030504020204" pitchFamily="34" charset="0"/>
                <a:ea typeface="Open Sans" panose="020B0606030504020204" pitchFamily="34" charset="0"/>
                <a:cs typeface="Open Sans" panose="020B0606030504020204" pitchFamily="34" charset="0"/>
              </a:rPr>
              <a:t>Thank you for taking the time to attend</a:t>
            </a:r>
          </a:p>
          <a:p>
            <a:endParaRPr lang="en-AU" sz="2400" b="1" dirty="0">
              <a:latin typeface="Open Sans" panose="020B0606030504020204" pitchFamily="34" charset="0"/>
              <a:ea typeface="Open Sans" panose="020B0606030504020204" pitchFamily="34" charset="0"/>
              <a:cs typeface="Open Sans" panose="020B0606030504020204" pitchFamily="34" charset="0"/>
            </a:endParaRPr>
          </a:p>
          <a:p>
            <a:endParaRPr lang="en-AU" sz="2400" b="1" dirty="0">
              <a:latin typeface="Open Sans" panose="020B0606030504020204" pitchFamily="34" charset="0"/>
              <a:ea typeface="Open Sans" panose="020B0606030504020204" pitchFamily="34" charset="0"/>
              <a:cs typeface="Open Sans" panose="020B0606030504020204" pitchFamily="34" charset="0"/>
            </a:endParaRPr>
          </a:p>
          <a:p>
            <a:r>
              <a:rPr lang="en-AU" sz="2400" b="1" dirty="0">
                <a:latin typeface="Open Sans" panose="020B0606030504020204" pitchFamily="34" charset="0"/>
                <a:ea typeface="Open Sans" panose="020B0606030504020204" pitchFamily="34" charset="0"/>
                <a:cs typeface="Open Sans" panose="020B0606030504020204" pitchFamily="34" charset="0"/>
              </a:rPr>
              <a:t>Questions</a:t>
            </a:r>
          </a:p>
          <a:p>
            <a:endParaRPr lang="en-AU" sz="2400" b="1" dirty="0">
              <a:latin typeface="Open Sans" panose="020B0606030504020204" pitchFamily="34" charset="0"/>
              <a:ea typeface="Open Sans" panose="020B0606030504020204" pitchFamily="34" charset="0"/>
              <a:cs typeface="Open Sans" panose="020B0606030504020204" pitchFamily="34" charset="0"/>
            </a:endParaRPr>
          </a:p>
          <a:p>
            <a:endParaRPr lang="en-AU" sz="2400" b="1" dirty="0">
              <a:latin typeface="Open Sans" panose="020B0606030504020204" pitchFamily="34" charset="0"/>
              <a:ea typeface="Open Sans" panose="020B0606030504020204" pitchFamily="34" charset="0"/>
              <a:cs typeface="Open Sans" panose="020B0606030504020204" pitchFamily="34" charset="0"/>
            </a:endParaRPr>
          </a:p>
          <a:p>
            <a:r>
              <a:rPr lang="en-AU" sz="2400" b="1" dirty="0">
                <a:latin typeface="Open Sans" panose="020B0606030504020204" pitchFamily="34" charset="0"/>
                <a:ea typeface="Open Sans" panose="020B0606030504020204" pitchFamily="34" charset="0"/>
                <a:cs typeface="Open Sans" panose="020B0606030504020204" pitchFamily="34" charset="0"/>
              </a:rPr>
              <a:t>Contact Info</a:t>
            </a:r>
          </a:p>
          <a:p>
            <a:endParaRPr lang="en-AU" sz="1600" dirty="0">
              <a:latin typeface="Open Sans" panose="020B0606030504020204" pitchFamily="34" charset="0"/>
              <a:ea typeface="Open Sans" panose="020B0606030504020204" pitchFamily="34" charset="0"/>
              <a:cs typeface="Open Sans" panose="020B0606030504020204" pitchFamily="34" charset="0"/>
            </a:endParaRPr>
          </a:p>
          <a:p>
            <a:r>
              <a:rPr lang="en-AU" sz="1600" dirty="0">
                <a:latin typeface="Open Sans" panose="020B0606030504020204" pitchFamily="34" charset="0"/>
                <a:ea typeface="Open Sans" panose="020B0606030504020204" pitchFamily="34" charset="0"/>
                <a:cs typeface="Open Sans" panose="020B0606030504020204" pitchFamily="34" charset="0"/>
                <a:hlinkClick r:id="rId2"/>
              </a:rPr>
              <a:t>heath.nankivell@cewa.edu.au</a:t>
            </a:r>
            <a:endParaRPr lang="en-AU" sz="16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44139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BBF7EB-100F-F44D-B2D0-737EB053648E}"/>
              </a:ext>
            </a:extLst>
          </p:cNvPr>
          <p:cNvSpPr/>
          <p:nvPr/>
        </p:nvSpPr>
        <p:spPr>
          <a:xfrm>
            <a:off x="395535" y="1305341"/>
            <a:ext cx="8352929" cy="4247317"/>
          </a:xfrm>
          <a:prstGeom prst="rect">
            <a:avLst/>
          </a:prstGeom>
        </p:spPr>
        <p:txBody>
          <a:bodyPr wrap="square">
            <a:spAutoFit/>
          </a:bodyPr>
          <a:lstStyle/>
          <a:p>
            <a:r>
              <a:rPr lang="en-AU" b="1" dirty="0">
                <a:latin typeface=""/>
                <a:cs typeface="Calibri"/>
              </a:rPr>
              <a:t>Prayer</a:t>
            </a:r>
          </a:p>
          <a:p>
            <a:endParaRPr lang="en-AU" dirty="0">
              <a:latin typeface=""/>
              <a:cs typeface="Calibri"/>
            </a:endParaRPr>
          </a:p>
          <a:p>
            <a:r>
              <a:rPr lang="en-AU" dirty="0">
                <a:latin typeface=""/>
              </a:rPr>
              <a:t>God our Father,</a:t>
            </a:r>
          </a:p>
          <a:p>
            <a:endParaRPr lang="en-AU" dirty="0">
              <a:latin typeface=""/>
            </a:endParaRPr>
          </a:p>
          <a:p>
            <a:r>
              <a:rPr lang="en-AU" dirty="0">
                <a:latin typeface=""/>
              </a:rPr>
              <a:t>We thank You for St Thomas’ School and for all who make it a special place.</a:t>
            </a:r>
          </a:p>
          <a:p>
            <a:r>
              <a:rPr lang="en-AU" dirty="0">
                <a:latin typeface=""/>
              </a:rPr>
              <a:t>Bless the children, who are growing in the love of Jesus.</a:t>
            </a:r>
          </a:p>
          <a:p>
            <a:r>
              <a:rPr lang="en-AU" dirty="0">
                <a:latin typeface=""/>
              </a:rPr>
              <a:t>Bless our parents and teachers,</a:t>
            </a:r>
          </a:p>
          <a:p>
            <a:r>
              <a:rPr lang="en-AU" dirty="0">
                <a:latin typeface=""/>
              </a:rPr>
              <a:t>who help us to love and care for others and help us to learn.</a:t>
            </a:r>
          </a:p>
          <a:p>
            <a:r>
              <a:rPr lang="en-AU" dirty="0">
                <a:latin typeface=""/>
              </a:rPr>
              <a:t>We remember with thanks the Presentation Sisters who worked in our school.</a:t>
            </a:r>
          </a:p>
          <a:p>
            <a:r>
              <a:rPr lang="en-AU" dirty="0">
                <a:latin typeface=""/>
              </a:rPr>
              <a:t>We pray for our Parish of St Thomas’ the Apostle.</a:t>
            </a:r>
            <a:br>
              <a:rPr lang="en-AU" dirty="0">
                <a:latin typeface=""/>
              </a:rPr>
            </a:br>
            <a:r>
              <a:rPr lang="en-AU" dirty="0">
                <a:latin typeface=""/>
              </a:rPr>
              <a:t>May our school community always be a place of love, peace, learning and laughter.</a:t>
            </a:r>
          </a:p>
          <a:p>
            <a:endParaRPr lang="en-AU" dirty="0">
              <a:latin typeface=""/>
            </a:endParaRPr>
          </a:p>
          <a:p>
            <a:r>
              <a:rPr lang="en-AU" dirty="0">
                <a:latin typeface=""/>
              </a:rPr>
              <a:t>We ask this through Christ our Lord</a:t>
            </a:r>
          </a:p>
          <a:p>
            <a:r>
              <a:rPr lang="en-AU" dirty="0">
                <a:latin typeface=""/>
              </a:rPr>
              <a:t>Amen</a:t>
            </a:r>
          </a:p>
        </p:txBody>
      </p:sp>
    </p:spTree>
    <p:extLst>
      <p:ext uri="{BB962C8B-B14F-4D97-AF65-F5344CB8AC3E}">
        <p14:creationId xmlns:p14="http://schemas.microsoft.com/office/powerpoint/2010/main" val="4172225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BBF7EB-100F-F44D-B2D0-737EB053648E}"/>
              </a:ext>
            </a:extLst>
          </p:cNvPr>
          <p:cNvSpPr/>
          <p:nvPr/>
        </p:nvSpPr>
        <p:spPr>
          <a:xfrm>
            <a:off x="585034" y="1196752"/>
            <a:ext cx="7973931" cy="3785652"/>
          </a:xfrm>
          <a:prstGeom prst="rect">
            <a:avLst/>
          </a:prstGeom>
        </p:spPr>
        <p:txBody>
          <a:bodyPr wrap="square">
            <a:spAutoFit/>
          </a:bodyPr>
          <a:lstStyle/>
          <a:p>
            <a:r>
              <a:rPr lang="en-AU" sz="2400" b="1" dirty="0">
                <a:latin typeface=""/>
                <a:cs typeface="Calibri"/>
              </a:rPr>
              <a:t>Purpose of the Meeting</a:t>
            </a:r>
          </a:p>
          <a:p>
            <a:endParaRPr lang="en-AU" sz="2400" dirty="0">
              <a:latin typeface=""/>
              <a:cs typeface="Calibri"/>
            </a:endParaRPr>
          </a:p>
          <a:p>
            <a:pPr lvl="1"/>
            <a:r>
              <a:rPr lang="en-AU" sz="2400" dirty="0">
                <a:latin typeface=""/>
                <a:cs typeface="Calibri"/>
              </a:rPr>
              <a:t>Purchase of iPads</a:t>
            </a:r>
          </a:p>
          <a:p>
            <a:pPr lvl="1"/>
            <a:endParaRPr lang="en-AU" sz="2400" dirty="0">
              <a:latin typeface=""/>
              <a:cs typeface="Calibri"/>
            </a:endParaRPr>
          </a:p>
          <a:p>
            <a:pPr lvl="1"/>
            <a:r>
              <a:rPr lang="en-AU" sz="2400" dirty="0">
                <a:latin typeface=""/>
                <a:cs typeface="Calibri"/>
              </a:rPr>
              <a:t>Set-up of the iPad</a:t>
            </a:r>
          </a:p>
          <a:p>
            <a:pPr lvl="1"/>
            <a:endParaRPr lang="en-AU" sz="2400" dirty="0">
              <a:latin typeface=""/>
              <a:cs typeface="Calibri"/>
            </a:endParaRPr>
          </a:p>
          <a:p>
            <a:pPr lvl="1"/>
            <a:r>
              <a:rPr lang="en-AU" sz="2400" dirty="0">
                <a:latin typeface=""/>
                <a:cs typeface="Calibri"/>
              </a:rPr>
              <a:t>Support/Empower parents</a:t>
            </a:r>
          </a:p>
          <a:p>
            <a:pPr lvl="1"/>
            <a:endParaRPr lang="en-AU" sz="2400" dirty="0">
              <a:latin typeface=""/>
              <a:cs typeface="Calibri"/>
            </a:endParaRPr>
          </a:p>
          <a:p>
            <a:pPr lvl="1"/>
            <a:r>
              <a:rPr lang="en-AU" sz="2400" dirty="0">
                <a:latin typeface=""/>
                <a:cs typeface="Calibri"/>
              </a:rPr>
              <a:t>Parents to reflect on how best to manage the device for their child</a:t>
            </a:r>
          </a:p>
        </p:txBody>
      </p:sp>
    </p:spTree>
    <p:extLst>
      <p:ext uri="{BB962C8B-B14F-4D97-AF65-F5344CB8AC3E}">
        <p14:creationId xmlns:p14="http://schemas.microsoft.com/office/powerpoint/2010/main" val="346971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7956480-704E-E241-831E-388FBBD03EA1}"/>
              </a:ext>
            </a:extLst>
          </p:cNvPr>
          <p:cNvSpPr/>
          <p:nvPr/>
        </p:nvSpPr>
        <p:spPr>
          <a:xfrm>
            <a:off x="611560" y="1510224"/>
            <a:ext cx="6192688" cy="1323439"/>
          </a:xfrm>
          <a:prstGeom prst="rect">
            <a:avLst/>
          </a:prstGeom>
        </p:spPr>
        <p:txBody>
          <a:bodyPr wrap="square">
            <a:spAutoFit/>
          </a:bodyPr>
          <a:lstStyle/>
          <a:p>
            <a:r>
              <a:rPr lang="en-US" sz="4000" b="1" dirty="0">
                <a:latin typeface=""/>
              </a:rPr>
              <a:t>Why implement a 1:1 iPad Program in Year 3?</a:t>
            </a:r>
          </a:p>
        </p:txBody>
      </p:sp>
    </p:spTree>
    <p:extLst>
      <p:ext uri="{BB962C8B-B14F-4D97-AF65-F5344CB8AC3E}">
        <p14:creationId xmlns:p14="http://schemas.microsoft.com/office/powerpoint/2010/main" val="4248748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3CC48DF-2918-67F9-5393-81B3AD0DCADF}"/>
              </a:ext>
            </a:extLst>
          </p:cNvPr>
          <p:cNvPicPr>
            <a:picLocks noChangeAspect="1"/>
          </p:cNvPicPr>
          <p:nvPr/>
        </p:nvPicPr>
        <p:blipFill>
          <a:blip r:embed="rId3"/>
          <a:stretch>
            <a:fillRect/>
          </a:stretch>
        </p:blipFill>
        <p:spPr>
          <a:xfrm>
            <a:off x="351169" y="2393154"/>
            <a:ext cx="3935719" cy="3237446"/>
          </a:xfrm>
          <a:prstGeom prst="rect">
            <a:avLst/>
          </a:prstGeom>
        </p:spPr>
      </p:pic>
      <p:sp>
        <p:nvSpPr>
          <p:cNvPr id="3" name="Rectangle 2">
            <a:extLst>
              <a:ext uri="{FF2B5EF4-FFF2-40B4-BE49-F238E27FC236}">
                <a16:creationId xmlns:a16="http://schemas.microsoft.com/office/drawing/2014/main" id="{BFCC8F23-3510-39D7-0B42-8BCE758639D5}"/>
              </a:ext>
            </a:extLst>
          </p:cNvPr>
          <p:cNvSpPr/>
          <p:nvPr/>
        </p:nvSpPr>
        <p:spPr>
          <a:xfrm>
            <a:off x="1187624" y="5651956"/>
            <a:ext cx="2723823" cy="369332"/>
          </a:xfrm>
          <a:prstGeom prst="rect">
            <a:avLst/>
          </a:prstGeom>
        </p:spPr>
        <p:txBody>
          <a:bodyPr wrap="none">
            <a:spAutoFit/>
          </a:bodyPr>
          <a:lstStyle/>
          <a:p>
            <a:r>
              <a:rPr lang="en-US" b="1" dirty="0">
                <a:latin typeface=""/>
              </a:rPr>
              <a:t>7x General Capabilities</a:t>
            </a:r>
          </a:p>
        </p:txBody>
      </p:sp>
      <p:pic>
        <p:nvPicPr>
          <p:cNvPr id="4" name="Picture 2" descr="Information and Communication Technology (ICT) Capability | The Australian  Curriculum">
            <a:extLst>
              <a:ext uri="{FF2B5EF4-FFF2-40B4-BE49-F238E27FC236}">
                <a16:creationId xmlns:a16="http://schemas.microsoft.com/office/drawing/2014/main" id="{A359ABCE-9E22-01B0-4B93-CD09B93415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3989" y="2501002"/>
            <a:ext cx="3018668" cy="301263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DEAE5088-9C9A-1718-6CDC-CC55A0291333}"/>
              </a:ext>
            </a:extLst>
          </p:cNvPr>
          <p:cNvCxnSpPr>
            <a:cxnSpLocks/>
          </p:cNvCxnSpPr>
          <p:nvPr/>
        </p:nvCxnSpPr>
        <p:spPr>
          <a:xfrm>
            <a:off x="3995936" y="4202514"/>
            <a:ext cx="1584176"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0054CC23-E52B-F3A6-E843-65A20E76C0B2}"/>
              </a:ext>
            </a:extLst>
          </p:cNvPr>
          <p:cNvSpPr/>
          <p:nvPr/>
        </p:nvSpPr>
        <p:spPr>
          <a:xfrm>
            <a:off x="6286578" y="5626040"/>
            <a:ext cx="1723549" cy="369332"/>
          </a:xfrm>
          <a:prstGeom prst="rect">
            <a:avLst/>
          </a:prstGeom>
        </p:spPr>
        <p:txBody>
          <a:bodyPr wrap="none">
            <a:spAutoFit/>
          </a:bodyPr>
          <a:lstStyle/>
          <a:p>
            <a:r>
              <a:rPr lang="en-US" b="1" dirty="0">
                <a:latin typeface=""/>
              </a:rPr>
              <a:t>ICT Capability</a:t>
            </a:r>
          </a:p>
        </p:txBody>
      </p:sp>
    </p:spTree>
    <p:extLst>
      <p:ext uri="{BB962C8B-B14F-4D97-AF65-F5344CB8AC3E}">
        <p14:creationId xmlns:p14="http://schemas.microsoft.com/office/powerpoint/2010/main" val="2571830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25AC4C-9C8F-E94B-8DCE-3A07A641D799}"/>
              </a:ext>
            </a:extLst>
          </p:cNvPr>
          <p:cNvSpPr/>
          <p:nvPr/>
        </p:nvSpPr>
        <p:spPr>
          <a:xfrm>
            <a:off x="251520" y="1988840"/>
            <a:ext cx="7848872" cy="3270126"/>
          </a:xfrm>
          <a:prstGeom prst="rect">
            <a:avLst/>
          </a:prstGeom>
        </p:spPr>
        <p:txBody>
          <a:bodyPr wrap="square">
            <a:spAutoFit/>
          </a:bodyPr>
          <a:lstStyle/>
          <a:p>
            <a:r>
              <a:rPr lang="en-US" sz="2800" b="1" dirty="0">
                <a:latin typeface="Open Sans" panose="020B0606030504020204" pitchFamily="34" charset="0"/>
                <a:ea typeface="Open Sans" panose="020B0606030504020204" pitchFamily="34" charset="0"/>
                <a:cs typeface="Open Sans" panose="020B0606030504020204" pitchFamily="34" charset="0"/>
              </a:rPr>
              <a:t>iPad 2023</a:t>
            </a:r>
          </a:p>
          <a:p>
            <a:pPr marL="285750" indent="-285750">
              <a:buFont typeface="Arial" panose="020B0604020202020204" pitchFamily="34" charset="0"/>
              <a:buChar char="•"/>
            </a:pPr>
            <a:r>
              <a:rPr lang="en-AU" sz="2400" dirty="0">
                <a:latin typeface="Open Sans" panose="020B0606030504020204" pitchFamily="34" charset="0"/>
                <a:ea typeface="Open Sans" panose="020B0606030504020204" pitchFamily="34" charset="0"/>
                <a:cs typeface="Open Sans" panose="020B0606030504020204" pitchFamily="34" charset="0"/>
              </a:rPr>
              <a:t>All students entering into Year 3 in 2023 need an iPad</a:t>
            </a:r>
          </a:p>
          <a:p>
            <a:endParaRPr lang="en-AU" sz="105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AU" sz="2400" dirty="0">
                <a:latin typeface="Open Sans" panose="020B0606030504020204" pitchFamily="34" charset="0"/>
                <a:ea typeface="Open Sans" panose="020B0606030504020204" pitchFamily="34" charset="0"/>
                <a:cs typeface="Open Sans" panose="020B0606030504020204" pitchFamily="34" charset="0"/>
              </a:rPr>
              <a:t>There are two options for purchasing</a:t>
            </a:r>
          </a:p>
          <a:p>
            <a:pPr marL="1371600" lvl="2" indent="-457200">
              <a:buFont typeface="Wingdings" pitchFamily="2" charset="2"/>
              <a:buChar char="v"/>
            </a:pPr>
            <a:r>
              <a:rPr lang="en-AU" sz="2400" dirty="0">
                <a:latin typeface="Open Sans" panose="020B0606030504020204" pitchFamily="34" charset="0"/>
                <a:ea typeface="Open Sans" panose="020B0606030504020204" pitchFamily="34" charset="0"/>
                <a:cs typeface="Open Sans" panose="020B0606030504020204" pitchFamily="34" charset="0"/>
              </a:rPr>
              <a:t>Winthrop Australia (Delivered to school or home)</a:t>
            </a:r>
            <a:endParaRPr lang="en-AU" sz="1050" dirty="0">
              <a:latin typeface="Open Sans" panose="020B0606030504020204" pitchFamily="34" charset="0"/>
              <a:ea typeface="Open Sans" panose="020B0606030504020204" pitchFamily="34" charset="0"/>
              <a:cs typeface="Open Sans" panose="020B0606030504020204" pitchFamily="34" charset="0"/>
            </a:endParaRPr>
          </a:p>
          <a:p>
            <a:pPr marL="1371600" lvl="2" indent="-457200">
              <a:buFont typeface="Wingdings" pitchFamily="2" charset="2"/>
              <a:buChar char="v"/>
            </a:pPr>
            <a:r>
              <a:rPr lang="en-AU" sz="2400" dirty="0">
                <a:latin typeface="Open Sans" panose="020B0606030504020204" pitchFamily="34" charset="0"/>
                <a:ea typeface="Open Sans" panose="020B0606030504020204" pitchFamily="34" charset="0"/>
                <a:cs typeface="Open Sans" panose="020B0606030504020204" pitchFamily="34" charset="0"/>
              </a:rPr>
              <a:t>Parents purchase own device</a:t>
            </a:r>
          </a:p>
          <a:p>
            <a:pPr marL="1371600" lvl="2" indent="-457200">
              <a:buFont typeface="Wingdings" pitchFamily="2" charset="2"/>
              <a:buChar char="v"/>
            </a:pPr>
            <a:r>
              <a:rPr lang="en-AU" sz="2400" dirty="0">
                <a:latin typeface="Open Sans" panose="020B0606030504020204" pitchFamily="34" charset="0"/>
                <a:ea typeface="Open Sans" panose="020B0606030504020204" pitchFamily="34" charset="0"/>
                <a:cs typeface="Open Sans" panose="020B0606030504020204" pitchFamily="34" charset="0"/>
              </a:rPr>
              <a:t>Current iPad supply interruptions</a:t>
            </a:r>
          </a:p>
        </p:txBody>
      </p:sp>
    </p:spTree>
    <p:extLst>
      <p:ext uri="{BB962C8B-B14F-4D97-AF65-F5344CB8AC3E}">
        <p14:creationId xmlns:p14="http://schemas.microsoft.com/office/powerpoint/2010/main" val="268812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25AC4C-9C8F-E94B-8DCE-3A07A641D799}"/>
              </a:ext>
            </a:extLst>
          </p:cNvPr>
          <p:cNvSpPr/>
          <p:nvPr/>
        </p:nvSpPr>
        <p:spPr>
          <a:xfrm>
            <a:off x="705836" y="1578228"/>
            <a:ext cx="7848872" cy="2000548"/>
          </a:xfrm>
          <a:prstGeom prst="rect">
            <a:avLst/>
          </a:prstGeom>
        </p:spPr>
        <p:txBody>
          <a:bodyPr wrap="square">
            <a:spAutoFit/>
          </a:bodyPr>
          <a:lstStyle/>
          <a:p>
            <a:r>
              <a:rPr lang="en-US" sz="2400" b="1" dirty="0">
                <a:latin typeface="Open Sans" panose="020B0606030504020204" pitchFamily="34" charset="0"/>
                <a:ea typeface="Open Sans" panose="020B0606030504020204" pitchFamily="34" charset="0"/>
                <a:cs typeface="Open Sans" panose="020B0606030504020204" pitchFamily="34" charset="0"/>
              </a:rPr>
              <a:t>Words are important</a:t>
            </a:r>
          </a:p>
          <a:p>
            <a:pPr marL="285750" indent="-285750">
              <a:buFont typeface="Arial" panose="020B0604020202020204" pitchFamily="34" charset="0"/>
              <a:buChar char="•"/>
            </a:pPr>
            <a:endParaRPr lang="en-AU" sz="20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AU" sz="2000" dirty="0">
                <a:latin typeface="Open Sans" panose="020B0606030504020204" pitchFamily="34" charset="0"/>
                <a:ea typeface="Open Sans" panose="020B0606030504020204" pitchFamily="34" charset="0"/>
                <a:cs typeface="Open Sans" panose="020B0606030504020204" pitchFamily="34" charset="0"/>
              </a:rPr>
              <a:t>Who ‘owns’ the iPad?</a:t>
            </a:r>
          </a:p>
          <a:p>
            <a:pPr marL="285750" indent="-285750">
              <a:buFont typeface="Arial" panose="020B0604020202020204" pitchFamily="34" charset="0"/>
              <a:buChar char="•"/>
            </a:pPr>
            <a:endParaRPr lang="en-AU" sz="20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AU" sz="2000" dirty="0">
                <a:latin typeface="Open Sans" panose="020B0606030504020204" pitchFamily="34" charset="0"/>
                <a:ea typeface="Open Sans" panose="020B0606030504020204" pitchFamily="34" charset="0"/>
                <a:cs typeface="Open Sans" panose="020B0606030504020204" pitchFamily="34" charset="0"/>
              </a:rPr>
              <a:t>“The iPad that is used at school”</a:t>
            </a:r>
          </a:p>
          <a:p>
            <a:pPr marL="285750" indent="-285750">
              <a:buFont typeface="Arial" panose="020B0604020202020204" pitchFamily="34" charset="0"/>
              <a:buChar char="•"/>
            </a:pPr>
            <a:r>
              <a:rPr lang="en-AU" sz="2000" dirty="0">
                <a:latin typeface="Open Sans" panose="020B0606030504020204" pitchFamily="34" charset="0"/>
                <a:ea typeface="Open Sans" panose="020B0606030504020204" pitchFamily="34" charset="0"/>
                <a:cs typeface="Open Sans" panose="020B0606030504020204" pitchFamily="34" charset="0"/>
              </a:rPr>
              <a:t>“The iPad your parents purchased for your learning”</a:t>
            </a:r>
          </a:p>
        </p:txBody>
      </p:sp>
    </p:spTree>
    <p:extLst>
      <p:ext uri="{BB962C8B-B14F-4D97-AF65-F5344CB8AC3E}">
        <p14:creationId xmlns:p14="http://schemas.microsoft.com/office/powerpoint/2010/main" val="2300659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25AC4C-9C8F-E94B-8DCE-3A07A641D799}"/>
              </a:ext>
            </a:extLst>
          </p:cNvPr>
          <p:cNvSpPr/>
          <p:nvPr/>
        </p:nvSpPr>
        <p:spPr>
          <a:xfrm>
            <a:off x="251520" y="1628800"/>
            <a:ext cx="7848872" cy="4062651"/>
          </a:xfrm>
          <a:prstGeom prst="rect">
            <a:avLst/>
          </a:prstGeom>
        </p:spPr>
        <p:txBody>
          <a:bodyPr wrap="square">
            <a:spAutoFit/>
          </a:bodyPr>
          <a:lstStyle/>
          <a:p>
            <a:r>
              <a:rPr lang="en-US" sz="2800" b="1" dirty="0">
                <a:latin typeface="Open Sans" panose="020B0606030504020204" pitchFamily="34" charset="0"/>
                <a:ea typeface="Open Sans" panose="020B0606030504020204" pitchFamily="34" charset="0"/>
                <a:cs typeface="Open Sans" panose="020B0606030504020204" pitchFamily="34" charset="0"/>
              </a:rPr>
              <a:t>iPad 2023 - </a:t>
            </a:r>
            <a:r>
              <a:rPr lang="en-AU" sz="2800" b="1" dirty="0">
                <a:latin typeface="Open Sans" panose="020B0606030504020204" pitchFamily="34" charset="0"/>
                <a:ea typeface="Open Sans" panose="020B0606030504020204" pitchFamily="34" charset="0"/>
                <a:cs typeface="Open Sans" panose="020B0606030504020204" pitchFamily="34" charset="0"/>
              </a:rPr>
              <a:t>Winthrop Australia</a:t>
            </a:r>
          </a:p>
          <a:p>
            <a:pPr algn="ctr"/>
            <a:endParaRPr lang="en-AU" sz="1400" b="1" dirty="0">
              <a:latin typeface="Open Sans" panose="020B0606030504020204" pitchFamily="34" charset="0"/>
              <a:ea typeface="Open Sans" panose="020B0606030504020204" pitchFamily="34" charset="0"/>
              <a:cs typeface="Open Sans" panose="020B0606030504020204" pitchFamily="34" charset="0"/>
            </a:endParaRPr>
          </a:p>
          <a:p>
            <a:pPr marL="214313" indent="-214313">
              <a:lnSpc>
                <a:spcPct val="150000"/>
              </a:lnSpc>
              <a:buFont typeface="Arial" panose="020B0604020202020204" pitchFamily="34" charset="0"/>
              <a:buChar char="•"/>
            </a:pPr>
            <a:r>
              <a:rPr lang="en-AU" sz="2000" dirty="0">
                <a:latin typeface="Open Sans" panose="020B0606030504020204" pitchFamily="34" charset="0"/>
                <a:ea typeface="Open Sans" panose="020B0606030504020204" pitchFamily="34" charset="0"/>
                <a:cs typeface="Open Sans" panose="020B0606030504020204" pitchFamily="34" charset="0"/>
              </a:rPr>
              <a:t>The order can be delivered to St Thomas' Primary School, or please deliver to the school on Friday 20 January 2023</a:t>
            </a:r>
          </a:p>
          <a:p>
            <a:pPr marL="214313" indent="-214313" algn="just">
              <a:lnSpc>
                <a:spcPct val="150000"/>
              </a:lnSpc>
              <a:buFont typeface="Arial" panose="020B0604020202020204" pitchFamily="34" charset="0"/>
              <a:buChar char="•"/>
            </a:pPr>
            <a:r>
              <a:rPr lang="en-AU" sz="2000" dirty="0">
                <a:latin typeface="Open Sans" panose="020B0606030504020204" pitchFamily="34" charset="0"/>
                <a:ea typeface="Open Sans" panose="020B0606030504020204" pitchFamily="34" charset="0"/>
                <a:cs typeface="Open Sans" panose="020B0606030504020204" pitchFamily="34" charset="0"/>
              </a:rPr>
              <a:t>The school will set-up management software, internet access, printing, distribution of educational apps</a:t>
            </a:r>
          </a:p>
          <a:p>
            <a:pPr marL="214313" indent="-214313" algn="just">
              <a:lnSpc>
                <a:spcPct val="150000"/>
              </a:lnSpc>
              <a:buFont typeface="Arial" panose="020B0604020202020204" pitchFamily="34" charset="0"/>
              <a:buChar char="•"/>
            </a:pPr>
            <a:r>
              <a:rPr lang="en-AU" sz="2000" dirty="0">
                <a:latin typeface="Open Sans" panose="020B0606030504020204" pitchFamily="34" charset="0"/>
                <a:ea typeface="Open Sans" panose="020B0606030504020204" pitchFamily="34" charset="0"/>
                <a:cs typeface="Open Sans" panose="020B0606030504020204" pitchFamily="34" charset="0"/>
              </a:rPr>
              <a:t>6 Months interest free option available</a:t>
            </a:r>
          </a:p>
          <a:p>
            <a:pPr marL="214313" indent="-214313" algn="just">
              <a:lnSpc>
                <a:spcPct val="150000"/>
              </a:lnSpc>
              <a:buFont typeface="Arial" panose="020B0604020202020204" pitchFamily="34" charset="0"/>
              <a:buChar char="•"/>
            </a:pPr>
            <a:r>
              <a:rPr lang="en-AU" sz="2000" dirty="0">
                <a:latin typeface="Open Sans" panose="020B0606030504020204" pitchFamily="34" charset="0"/>
                <a:ea typeface="Open Sans" panose="020B0606030504020204" pitchFamily="34" charset="0"/>
                <a:cs typeface="Open Sans" panose="020B0606030504020204" pitchFamily="34" charset="0"/>
              </a:rPr>
              <a:t>Multiple options available</a:t>
            </a:r>
          </a:p>
          <a:p>
            <a:pPr algn="just">
              <a:lnSpc>
                <a:spcPct val="150000"/>
              </a:lnSpc>
            </a:pPr>
            <a:endParaRPr lang="en-US" sz="900" b="1" dirty="0">
              <a:latin typeface="Open Sans" panose="020B0606030504020204" pitchFamily="34" charset="0"/>
              <a:ea typeface="Open Sans" panose="020B0606030504020204" pitchFamily="34" charset="0"/>
              <a:cs typeface="Open Sans" panose="020B0606030504020204" pitchFamily="34" charset="0"/>
              <a:hlinkClick r:id="rId2"/>
            </a:endParaRPr>
          </a:p>
          <a:p>
            <a:pPr algn="ctr"/>
            <a:r>
              <a:rPr lang="en-US" sz="2000" b="1" dirty="0">
                <a:latin typeface="Open Sans" panose="020B0606030504020204" pitchFamily="34" charset="0"/>
                <a:ea typeface="Open Sans" panose="020B0606030504020204" pitchFamily="34" charset="0"/>
                <a:cs typeface="Open Sans" panose="020B0606030504020204" pitchFamily="34" charset="0"/>
                <a:hlinkClick r:id="rId2"/>
              </a:rPr>
              <a:t>https://sales.winaust.com.au/shop/stthomas</a:t>
            </a:r>
            <a:endParaRPr lang="en-US" sz="12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1471058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4036</TotalTime>
  <Words>760</Words>
  <Application>Microsoft Macintosh PowerPoint</Application>
  <PresentationFormat>On-screen Show (4:3)</PresentationFormat>
  <Paragraphs>124</Paragraphs>
  <Slides>20</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Centrale Sans Regular</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4 Parent Night 2019                 Mrs Meyers  and  Mrs Keatch         </dc:title>
  <dc:creator>Lisa Meyers (St Thomas' Primary School - Claremont)</dc:creator>
  <cp:lastModifiedBy>Heath Nankivell (St Thomas' Primary School - Claremont)</cp:lastModifiedBy>
  <cp:revision>23</cp:revision>
  <dcterms:created xsi:type="dcterms:W3CDTF">2019-02-03T07:15:41Z</dcterms:created>
  <dcterms:modified xsi:type="dcterms:W3CDTF">2022-11-10T08:07:47Z</dcterms:modified>
</cp:coreProperties>
</file>